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6" r:id="rId3"/>
  </p:sldIdLst>
  <p:sldSz cx="15546388" cy="10059988"/>
  <p:notesSz cx="6858000" cy="9926638"/>
  <p:defaultTextStyle>
    <a:defPPr>
      <a:defRPr lang="es-CO"/>
    </a:defPPr>
    <a:lvl1pPr marL="0" algn="l" defTabSz="1462704" rtl="0" eaLnBrk="1" latinLnBrk="0" hangingPunct="1">
      <a:defRPr sz="2900" kern="1200">
        <a:solidFill>
          <a:schemeClr val="tx1"/>
        </a:solidFill>
        <a:latin typeface="+mn-lt"/>
        <a:ea typeface="+mn-ea"/>
        <a:cs typeface="+mn-cs"/>
      </a:defRPr>
    </a:lvl1pPr>
    <a:lvl2pPr marL="731351" algn="l" defTabSz="1462704" rtl="0" eaLnBrk="1" latinLnBrk="0" hangingPunct="1">
      <a:defRPr sz="2900" kern="1200">
        <a:solidFill>
          <a:schemeClr val="tx1"/>
        </a:solidFill>
        <a:latin typeface="+mn-lt"/>
        <a:ea typeface="+mn-ea"/>
        <a:cs typeface="+mn-cs"/>
      </a:defRPr>
    </a:lvl2pPr>
    <a:lvl3pPr marL="1462704" algn="l" defTabSz="1462704" rtl="0" eaLnBrk="1" latinLnBrk="0" hangingPunct="1">
      <a:defRPr sz="2900" kern="1200">
        <a:solidFill>
          <a:schemeClr val="tx1"/>
        </a:solidFill>
        <a:latin typeface="+mn-lt"/>
        <a:ea typeface="+mn-ea"/>
        <a:cs typeface="+mn-cs"/>
      </a:defRPr>
    </a:lvl3pPr>
    <a:lvl4pPr marL="2194054" algn="l" defTabSz="1462704" rtl="0" eaLnBrk="1" latinLnBrk="0" hangingPunct="1">
      <a:defRPr sz="2900" kern="1200">
        <a:solidFill>
          <a:schemeClr val="tx1"/>
        </a:solidFill>
        <a:latin typeface="+mn-lt"/>
        <a:ea typeface="+mn-ea"/>
        <a:cs typeface="+mn-cs"/>
      </a:defRPr>
    </a:lvl4pPr>
    <a:lvl5pPr marL="2925408" algn="l" defTabSz="1462704" rtl="0" eaLnBrk="1" latinLnBrk="0" hangingPunct="1">
      <a:defRPr sz="2900" kern="1200">
        <a:solidFill>
          <a:schemeClr val="tx1"/>
        </a:solidFill>
        <a:latin typeface="+mn-lt"/>
        <a:ea typeface="+mn-ea"/>
        <a:cs typeface="+mn-cs"/>
      </a:defRPr>
    </a:lvl5pPr>
    <a:lvl6pPr marL="3656758" algn="l" defTabSz="1462704" rtl="0" eaLnBrk="1" latinLnBrk="0" hangingPunct="1">
      <a:defRPr sz="2900" kern="1200">
        <a:solidFill>
          <a:schemeClr val="tx1"/>
        </a:solidFill>
        <a:latin typeface="+mn-lt"/>
        <a:ea typeface="+mn-ea"/>
        <a:cs typeface="+mn-cs"/>
      </a:defRPr>
    </a:lvl6pPr>
    <a:lvl7pPr marL="4388109" algn="l" defTabSz="1462704" rtl="0" eaLnBrk="1" latinLnBrk="0" hangingPunct="1">
      <a:defRPr sz="2900" kern="1200">
        <a:solidFill>
          <a:schemeClr val="tx1"/>
        </a:solidFill>
        <a:latin typeface="+mn-lt"/>
        <a:ea typeface="+mn-ea"/>
        <a:cs typeface="+mn-cs"/>
      </a:defRPr>
    </a:lvl7pPr>
    <a:lvl8pPr marL="5119462" algn="l" defTabSz="1462704" rtl="0" eaLnBrk="1" latinLnBrk="0" hangingPunct="1">
      <a:defRPr sz="2900" kern="1200">
        <a:solidFill>
          <a:schemeClr val="tx1"/>
        </a:solidFill>
        <a:latin typeface="+mn-lt"/>
        <a:ea typeface="+mn-ea"/>
        <a:cs typeface="+mn-cs"/>
      </a:defRPr>
    </a:lvl8pPr>
    <a:lvl9pPr marL="5850814" algn="l" defTabSz="146270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9">
          <p15:clr>
            <a:srgbClr val="A4A3A4"/>
          </p15:clr>
        </p15:guide>
        <p15:guide id="2" pos="489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68D36"/>
    <a:srgbClr val="008000"/>
    <a:srgbClr val="EC700A"/>
    <a:srgbClr val="215968"/>
    <a:srgbClr val="FFB8A7"/>
    <a:srgbClr val="632523"/>
    <a:srgbClr val="4F6228"/>
    <a:srgbClr val="297083"/>
    <a:srgbClr val="7793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511A75-2FB0-D6CB-F84C-C7913BF201A7}" v="1168" dt="2021-08-09T17:53:39.249"/>
    <p1510:client id="{AE01C44C-65B3-120C-0ABC-FFDB8F671B78}" v="1510" dt="2021-08-09T18:16:41.311"/>
    <p1510:client id="{C3B06B59-033F-BC6E-C23E-DB7A1C842D39}" v="763" dt="2021-08-09T17:21:40.019"/>
    <p1510:client id="{F8C8E967-D632-44D5-B3A0-8415720AB032}" v="85" dt="2021-08-09T17:43:33.454"/>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126" y="42"/>
      </p:cViewPr>
      <p:guideLst>
        <p:guide orient="horz" pos="3169"/>
        <p:guide pos="489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165979" y="3125122"/>
            <a:ext cx="13214430" cy="2156377"/>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2331958" y="5700660"/>
            <a:ext cx="10882472" cy="2570886"/>
          </a:xfrm>
        </p:spPr>
        <p:txBody>
          <a:bodyPr/>
          <a:lstStyle>
            <a:lvl1pPr marL="0" indent="0" algn="ctr">
              <a:buNone/>
              <a:defRPr>
                <a:solidFill>
                  <a:schemeClr val="tx1">
                    <a:tint val="75000"/>
                  </a:schemeClr>
                </a:solidFill>
              </a:defRPr>
            </a:lvl1pPr>
            <a:lvl2pPr marL="731351" indent="0" algn="ctr">
              <a:buNone/>
              <a:defRPr>
                <a:solidFill>
                  <a:schemeClr val="tx1">
                    <a:tint val="75000"/>
                  </a:schemeClr>
                </a:solidFill>
              </a:defRPr>
            </a:lvl2pPr>
            <a:lvl3pPr marL="1462704" indent="0" algn="ctr">
              <a:buNone/>
              <a:defRPr>
                <a:solidFill>
                  <a:schemeClr val="tx1">
                    <a:tint val="75000"/>
                  </a:schemeClr>
                </a:solidFill>
              </a:defRPr>
            </a:lvl3pPr>
            <a:lvl4pPr marL="2194054" indent="0" algn="ctr">
              <a:buNone/>
              <a:defRPr>
                <a:solidFill>
                  <a:schemeClr val="tx1">
                    <a:tint val="75000"/>
                  </a:schemeClr>
                </a:solidFill>
              </a:defRPr>
            </a:lvl4pPr>
            <a:lvl5pPr marL="2925408" indent="0" algn="ctr">
              <a:buNone/>
              <a:defRPr>
                <a:solidFill>
                  <a:schemeClr val="tx1">
                    <a:tint val="75000"/>
                  </a:schemeClr>
                </a:solidFill>
              </a:defRPr>
            </a:lvl5pPr>
            <a:lvl6pPr marL="3656758" indent="0" algn="ctr">
              <a:buNone/>
              <a:defRPr>
                <a:solidFill>
                  <a:schemeClr val="tx1">
                    <a:tint val="75000"/>
                  </a:schemeClr>
                </a:solidFill>
              </a:defRPr>
            </a:lvl6pPr>
            <a:lvl7pPr marL="4388109" indent="0" algn="ctr">
              <a:buNone/>
              <a:defRPr>
                <a:solidFill>
                  <a:schemeClr val="tx1">
                    <a:tint val="75000"/>
                  </a:schemeClr>
                </a:solidFill>
              </a:defRPr>
            </a:lvl7pPr>
            <a:lvl8pPr marL="5119462" indent="0" algn="ctr">
              <a:buNone/>
              <a:defRPr>
                <a:solidFill>
                  <a:schemeClr val="tx1">
                    <a:tint val="75000"/>
                  </a:schemeClr>
                </a:solidFill>
              </a:defRPr>
            </a:lvl8pPr>
            <a:lvl9pPr marL="5850814"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3674206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200283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271131" y="402868"/>
            <a:ext cx="3497937" cy="8583592"/>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777321" y="402868"/>
            <a:ext cx="10234705" cy="8583592"/>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1614224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128090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228057" y="6464479"/>
            <a:ext cx="13214430" cy="1998025"/>
          </a:xfrm>
        </p:spPr>
        <p:txBody>
          <a:bodyPr anchor="t"/>
          <a:lstStyle>
            <a:lvl1pPr algn="l">
              <a:defRPr sz="64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1228057" y="4263854"/>
            <a:ext cx="13214430" cy="2200622"/>
          </a:xfrm>
        </p:spPr>
        <p:txBody>
          <a:bodyPr anchor="b"/>
          <a:lstStyle>
            <a:lvl1pPr marL="0" indent="0">
              <a:buNone/>
              <a:defRPr sz="3200">
                <a:solidFill>
                  <a:schemeClr val="tx1">
                    <a:tint val="75000"/>
                  </a:schemeClr>
                </a:solidFill>
              </a:defRPr>
            </a:lvl1pPr>
            <a:lvl2pPr marL="731351" indent="0">
              <a:buNone/>
              <a:defRPr sz="2900">
                <a:solidFill>
                  <a:schemeClr val="tx1">
                    <a:tint val="75000"/>
                  </a:schemeClr>
                </a:solidFill>
              </a:defRPr>
            </a:lvl2pPr>
            <a:lvl3pPr marL="1462704" indent="0">
              <a:buNone/>
              <a:defRPr sz="2600">
                <a:solidFill>
                  <a:schemeClr val="tx1">
                    <a:tint val="75000"/>
                  </a:schemeClr>
                </a:solidFill>
              </a:defRPr>
            </a:lvl3pPr>
            <a:lvl4pPr marL="2194054" indent="0">
              <a:buNone/>
              <a:defRPr sz="2200">
                <a:solidFill>
                  <a:schemeClr val="tx1">
                    <a:tint val="75000"/>
                  </a:schemeClr>
                </a:solidFill>
              </a:defRPr>
            </a:lvl4pPr>
            <a:lvl5pPr marL="2925408" indent="0">
              <a:buNone/>
              <a:defRPr sz="2200">
                <a:solidFill>
                  <a:schemeClr val="tx1">
                    <a:tint val="75000"/>
                  </a:schemeClr>
                </a:solidFill>
              </a:defRPr>
            </a:lvl5pPr>
            <a:lvl6pPr marL="3656758" indent="0">
              <a:buNone/>
              <a:defRPr sz="2200">
                <a:solidFill>
                  <a:schemeClr val="tx1">
                    <a:tint val="75000"/>
                  </a:schemeClr>
                </a:solidFill>
              </a:defRPr>
            </a:lvl6pPr>
            <a:lvl7pPr marL="4388109" indent="0">
              <a:buNone/>
              <a:defRPr sz="2200">
                <a:solidFill>
                  <a:schemeClr val="tx1">
                    <a:tint val="75000"/>
                  </a:schemeClr>
                </a:solidFill>
              </a:defRPr>
            </a:lvl7pPr>
            <a:lvl8pPr marL="5119462" indent="0">
              <a:buNone/>
              <a:defRPr sz="2200">
                <a:solidFill>
                  <a:schemeClr val="tx1">
                    <a:tint val="75000"/>
                  </a:schemeClr>
                </a:solidFill>
              </a:defRPr>
            </a:lvl8pPr>
            <a:lvl9pPr marL="5850814" indent="0">
              <a:buNone/>
              <a:defRPr sz="22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2538146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777321" y="2347336"/>
            <a:ext cx="6866321" cy="6639127"/>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7902747" y="2347336"/>
            <a:ext cx="6866321" cy="6639127"/>
          </a:xfrm>
        </p:spPr>
        <p:txBody>
          <a:bodyPr/>
          <a:lstStyle>
            <a:lvl1pPr>
              <a:defRPr sz="45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2410278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777321" y="2251854"/>
            <a:ext cx="6869021" cy="938466"/>
          </a:xfrm>
        </p:spPr>
        <p:txBody>
          <a:bodyPr anchor="b"/>
          <a:lstStyle>
            <a:lvl1pPr marL="0" indent="0">
              <a:buNone/>
              <a:defRPr sz="3800" b="1"/>
            </a:lvl1pPr>
            <a:lvl2pPr marL="731351" indent="0">
              <a:buNone/>
              <a:defRPr sz="3200" b="1"/>
            </a:lvl2pPr>
            <a:lvl3pPr marL="1462704" indent="0">
              <a:buNone/>
              <a:defRPr sz="2900" b="1"/>
            </a:lvl3pPr>
            <a:lvl4pPr marL="2194054" indent="0">
              <a:buNone/>
              <a:defRPr sz="2600" b="1"/>
            </a:lvl4pPr>
            <a:lvl5pPr marL="2925408" indent="0">
              <a:buNone/>
              <a:defRPr sz="2600" b="1"/>
            </a:lvl5pPr>
            <a:lvl6pPr marL="3656758" indent="0">
              <a:buNone/>
              <a:defRPr sz="2600" b="1"/>
            </a:lvl6pPr>
            <a:lvl7pPr marL="4388109" indent="0">
              <a:buNone/>
              <a:defRPr sz="2600" b="1"/>
            </a:lvl7pPr>
            <a:lvl8pPr marL="5119462" indent="0">
              <a:buNone/>
              <a:defRPr sz="2600" b="1"/>
            </a:lvl8pPr>
            <a:lvl9pPr marL="5850814" indent="0">
              <a:buNone/>
              <a:defRPr sz="2600" b="1"/>
            </a:lvl9pPr>
          </a:lstStyle>
          <a:p>
            <a:pPr lvl="0"/>
            <a:r>
              <a:rPr lang="es-ES"/>
              <a:t>Haga clic para modificar el estilo de texto del patrón</a:t>
            </a:r>
          </a:p>
        </p:txBody>
      </p:sp>
      <p:sp>
        <p:nvSpPr>
          <p:cNvPr id="4" name="3 Marcador de contenido"/>
          <p:cNvSpPr>
            <a:spLocks noGrp="1"/>
          </p:cNvSpPr>
          <p:nvPr>
            <p:ph sz="half" idx="2"/>
          </p:nvPr>
        </p:nvSpPr>
        <p:spPr>
          <a:xfrm>
            <a:off x="777321" y="3190320"/>
            <a:ext cx="6869021" cy="5796137"/>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7897355" y="2251854"/>
            <a:ext cx="6871719" cy="938466"/>
          </a:xfrm>
        </p:spPr>
        <p:txBody>
          <a:bodyPr anchor="b"/>
          <a:lstStyle>
            <a:lvl1pPr marL="0" indent="0">
              <a:buNone/>
              <a:defRPr sz="3800" b="1"/>
            </a:lvl1pPr>
            <a:lvl2pPr marL="731351" indent="0">
              <a:buNone/>
              <a:defRPr sz="3200" b="1"/>
            </a:lvl2pPr>
            <a:lvl3pPr marL="1462704" indent="0">
              <a:buNone/>
              <a:defRPr sz="2900" b="1"/>
            </a:lvl3pPr>
            <a:lvl4pPr marL="2194054" indent="0">
              <a:buNone/>
              <a:defRPr sz="2600" b="1"/>
            </a:lvl4pPr>
            <a:lvl5pPr marL="2925408" indent="0">
              <a:buNone/>
              <a:defRPr sz="2600" b="1"/>
            </a:lvl5pPr>
            <a:lvl6pPr marL="3656758" indent="0">
              <a:buNone/>
              <a:defRPr sz="2600" b="1"/>
            </a:lvl6pPr>
            <a:lvl7pPr marL="4388109" indent="0">
              <a:buNone/>
              <a:defRPr sz="2600" b="1"/>
            </a:lvl7pPr>
            <a:lvl8pPr marL="5119462" indent="0">
              <a:buNone/>
              <a:defRPr sz="2600" b="1"/>
            </a:lvl8pPr>
            <a:lvl9pPr marL="5850814" indent="0">
              <a:buNone/>
              <a:defRPr sz="2600" b="1"/>
            </a:lvl9pPr>
          </a:lstStyle>
          <a:p>
            <a:pPr lvl="0"/>
            <a:r>
              <a:rPr lang="es-ES"/>
              <a:t>Haga clic para modificar el estilo de texto del patrón</a:t>
            </a:r>
          </a:p>
        </p:txBody>
      </p:sp>
      <p:sp>
        <p:nvSpPr>
          <p:cNvPr id="6" name="5 Marcador de contenido"/>
          <p:cNvSpPr>
            <a:spLocks noGrp="1"/>
          </p:cNvSpPr>
          <p:nvPr>
            <p:ph sz="quarter" idx="4"/>
          </p:nvPr>
        </p:nvSpPr>
        <p:spPr>
          <a:xfrm>
            <a:off x="7897355" y="3190320"/>
            <a:ext cx="6871719" cy="5796137"/>
          </a:xfrm>
        </p:spPr>
        <p:txBody>
          <a:bodyPr/>
          <a:lstStyle>
            <a:lvl1pPr>
              <a:defRPr sz="38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573103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3383426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2342428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777325" y="400538"/>
            <a:ext cx="5114655" cy="1704609"/>
          </a:xfrm>
        </p:spPr>
        <p:txBody>
          <a:bodyPr anchor="b"/>
          <a:lstStyle>
            <a:lvl1pPr algn="l">
              <a:defRPr sz="3200" b="1"/>
            </a:lvl1pPr>
          </a:lstStyle>
          <a:p>
            <a:r>
              <a:rPr lang="es-ES"/>
              <a:t>Haga clic para modificar el estilo de título del patrón</a:t>
            </a:r>
            <a:endParaRPr lang="es-CO"/>
          </a:p>
        </p:txBody>
      </p:sp>
      <p:sp>
        <p:nvSpPr>
          <p:cNvPr id="3" name="2 Marcador de contenido"/>
          <p:cNvSpPr>
            <a:spLocks noGrp="1"/>
          </p:cNvSpPr>
          <p:nvPr>
            <p:ph idx="1"/>
          </p:nvPr>
        </p:nvSpPr>
        <p:spPr>
          <a:xfrm>
            <a:off x="6078206" y="400542"/>
            <a:ext cx="8690863" cy="8585921"/>
          </a:xfrm>
        </p:spPr>
        <p:txBody>
          <a:bodyPr/>
          <a:lstStyle>
            <a:lvl1pPr>
              <a:defRPr sz="5100"/>
            </a:lvl1pPr>
            <a:lvl2pPr>
              <a:defRPr sz="4500"/>
            </a:lvl2pPr>
            <a:lvl3pPr>
              <a:defRPr sz="3800"/>
            </a:lvl3pPr>
            <a:lvl4pPr>
              <a:defRPr sz="3200"/>
            </a:lvl4pPr>
            <a:lvl5pPr>
              <a:defRPr sz="3200"/>
            </a:lvl5pPr>
            <a:lvl6pPr>
              <a:defRPr sz="3200"/>
            </a:lvl6pPr>
            <a:lvl7pPr>
              <a:defRPr sz="3200"/>
            </a:lvl7pPr>
            <a:lvl8pPr>
              <a:defRPr sz="3200"/>
            </a:lvl8pPr>
            <a:lvl9pPr>
              <a:defRPr sz="3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777325" y="2105146"/>
            <a:ext cx="5114655" cy="6881312"/>
          </a:xfrm>
        </p:spPr>
        <p:txBody>
          <a:bodyPr/>
          <a:lstStyle>
            <a:lvl1pPr marL="0" indent="0">
              <a:buNone/>
              <a:defRPr sz="2200"/>
            </a:lvl1pPr>
            <a:lvl2pPr marL="731351" indent="0">
              <a:buNone/>
              <a:defRPr sz="1900"/>
            </a:lvl2pPr>
            <a:lvl3pPr marL="1462704" indent="0">
              <a:buNone/>
              <a:defRPr sz="1600"/>
            </a:lvl3pPr>
            <a:lvl4pPr marL="2194054" indent="0">
              <a:buNone/>
              <a:defRPr sz="1400"/>
            </a:lvl4pPr>
            <a:lvl5pPr marL="2925408" indent="0">
              <a:buNone/>
              <a:defRPr sz="1400"/>
            </a:lvl5pPr>
            <a:lvl6pPr marL="3656758" indent="0">
              <a:buNone/>
              <a:defRPr sz="1400"/>
            </a:lvl6pPr>
            <a:lvl7pPr marL="4388109" indent="0">
              <a:buNone/>
              <a:defRPr sz="1400"/>
            </a:lvl7pPr>
            <a:lvl8pPr marL="5119462" indent="0">
              <a:buNone/>
              <a:defRPr sz="1400"/>
            </a:lvl8pPr>
            <a:lvl9pPr marL="5850814" indent="0">
              <a:buNone/>
              <a:defRPr sz="14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2129375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047201" y="7041993"/>
            <a:ext cx="9327833" cy="831347"/>
          </a:xfrm>
        </p:spPr>
        <p:txBody>
          <a:bodyPr anchor="b"/>
          <a:lstStyle>
            <a:lvl1pPr algn="l">
              <a:defRPr sz="32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3047201" y="898878"/>
            <a:ext cx="9327833" cy="6035993"/>
          </a:xfrm>
        </p:spPr>
        <p:txBody>
          <a:bodyPr/>
          <a:lstStyle>
            <a:lvl1pPr marL="0" indent="0">
              <a:buNone/>
              <a:defRPr sz="5100"/>
            </a:lvl1pPr>
            <a:lvl2pPr marL="731351" indent="0">
              <a:buNone/>
              <a:defRPr sz="4500"/>
            </a:lvl2pPr>
            <a:lvl3pPr marL="1462704" indent="0">
              <a:buNone/>
              <a:defRPr sz="3800"/>
            </a:lvl3pPr>
            <a:lvl4pPr marL="2194054" indent="0">
              <a:buNone/>
              <a:defRPr sz="3200"/>
            </a:lvl4pPr>
            <a:lvl5pPr marL="2925408" indent="0">
              <a:buNone/>
              <a:defRPr sz="3200"/>
            </a:lvl5pPr>
            <a:lvl6pPr marL="3656758" indent="0">
              <a:buNone/>
              <a:defRPr sz="3200"/>
            </a:lvl6pPr>
            <a:lvl7pPr marL="4388109" indent="0">
              <a:buNone/>
              <a:defRPr sz="3200"/>
            </a:lvl7pPr>
            <a:lvl8pPr marL="5119462" indent="0">
              <a:buNone/>
              <a:defRPr sz="3200"/>
            </a:lvl8pPr>
            <a:lvl9pPr marL="5850814" indent="0">
              <a:buNone/>
              <a:defRPr sz="3200"/>
            </a:lvl9pPr>
          </a:lstStyle>
          <a:p>
            <a:endParaRPr lang="es-CO"/>
          </a:p>
        </p:txBody>
      </p:sp>
      <p:sp>
        <p:nvSpPr>
          <p:cNvPr id="4" name="3 Marcador de texto"/>
          <p:cNvSpPr>
            <a:spLocks noGrp="1"/>
          </p:cNvSpPr>
          <p:nvPr>
            <p:ph type="body" sz="half" idx="2"/>
          </p:nvPr>
        </p:nvSpPr>
        <p:spPr>
          <a:xfrm>
            <a:off x="3047201" y="7873338"/>
            <a:ext cx="9327833" cy="1180651"/>
          </a:xfrm>
        </p:spPr>
        <p:txBody>
          <a:bodyPr/>
          <a:lstStyle>
            <a:lvl1pPr marL="0" indent="0">
              <a:buNone/>
              <a:defRPr sz="2200"/>
            </a:lvl1pPr>
            <a:lvl2pPr marL="731351" indent="0">
              <a:buNone/>
              <a:defRPr sz="1900"/>
            </a:lvl2pPr>
            <a:lvl3pPr marL="1462704" indent="0">
              <a:buNone/>
              <a:defRPr sz="1600"/>
            </a:lvl3pPr>
            <a:lvl4pPr marL="2194054" indent="0">
              <a:buNone/>
              <a:defRPr sz="1400"/>
            </a:lvl4pPr>
            <a:lvl5pPr marL="2925408" indent="0">
              <a:buNone/>
              <a:defRPr sz="1400"/>
            </a:lvl5pPr>
            <a:lvl6pPr marL="3656758" indent="0">
              <a:buNone/>
              <a:defRPr sz="1400"/>
            </a:lvl6pPr>
            <a:lvl7pPr marL="4388109" indent="0">
              <a:buNone/>
              <a:defRPr sz="1400"/>
            </a:lvl7pPr>
            <a:lvl8pPr marL="5119462" indent="0">
              <a:buNone/>
              <a:defRPr sz="1400"/>
            </a:lvl8pPr>
            <a:lvl9pPr marL="5850814" indent="0">
              <a:buNone/>
              <a:defRPr sz="14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EFEED43B-98C4-4EC7-80D1-165B094B92B0}" type="datetimeFigureOut">
              <a:rPr lang="es-CO" smtClean="0"/>
              <a:t>3/01/2023</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D8C0089A-DDEF-4F7F-ABFE-81D42DC1AA0A}" type="slidenum">
              <a:rPr lang="es-CO" smtClean="0"/>
              <a:t>‹Nº›</a:t>
            </a:fld>
            <a:endParaRPr lang="es-CO"/>
          </a:p>
        </p:txBody>
      </p:sp>
    </p:spTree>
    <p:extLst>
      <p:ext uri="{BB962C8B-B14F-4D97-AF65-F5344CB8AC3E}">
        <p14:creationId xmlns:p14="http://schemas.microsoft.com/office/powerpoint/2010/main" val="2660657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777321" y="402866"/>
            <a:ext cx="13991749" cy="1676665"/>
          </a:xfrm>
          <a:prstGeom prst="rect">
            <a:avLst/>
          </a:prstGeom>
        </p:spPr>
        <p:txBody>
          <a:bodyPr vert="horz" lIns="146270" tIns="73134" rIns="146270" bIns="73134"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777321" y="2347336"/>
            <a:ext cx="13991749" cy="6639127"/>
          </a:xfrm>
          <a:prstGeom prst="rect">
            <a:avLst/>
          </a:prstGeom>
        </p:spPr>
        <p:txBody>
          <a:bodyPr vert="horz" lIns="146270" tIns="73134" rIns="146270" bIns="73134"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777319" y="9324124"/>
            <a:ext cx="3627491" cy="535601"/>
          </a:xfrm>
          <a:prstGeom prst="rect">
            <a:avLst/>
          </a:prstGeom>
        </p:spPr>
        <p:txBody>
          <a:bodyPr vert="horz" lIns="146270" tIns="73134" rIns="146270" bIns="73134" rtlCol="0" anchor="ctr"/>
          <a:lstStyle>
            <a:lvl1pPr algn="l">
              <a:defRPr sz="1900">
                <a:solidFill>
                  <a:schemeClr val="tx1">
                    <a:tint val="75000"/>
                  </a:schemeClr>
                </a:solidFill>
              </a:defRPr>
            </a:lvl1pPr>
          </a:lstStyle>
          <a:p>
            <a:fld id="{EFEED43B-98C4-4EC7-80D1-165B094B92B0}" type="datetimeFigureOut">
              <a:rPr lang="es-CO" smtClean="0"/>
              <a:t>3/01/2023</a:t>
            </a:fld>
            <a:endParaRPr lang="es-CO"/>
          </a:p>
        </p:txBody>
      </p:sp>
      <p:sp>
        <p:nvSpPr>
          <p:cNvPr id="5" name="4 Marcador de pie de página"/>
          <p:cNvSpPr>
            <a:spLocks noGrp="1"/>
          </p:cNvSpPr>
          <p:nvPr>
            <p:ph type="ftr" sz="quarter" idx="3"/>
          </p:nvPr>
        </p:nvSpPr>
        <p:spPr>
          <a:xfrm>
            <a:off x="5311684" y="9324124"/>
            <a:ext cx="4923023" cy="535601"/>
          </a:xfrm>
          <a:prstGeom prst="rect">
            <a:avLst/>
          </a:prstGeom>
        </p:spPr>
        <p:txBody>
          <a:bodyPr vert="horz" lIns="146270" tIns="73134" rIns="146270" bIns="73134" rtlCol="0" anchor="ctr"/>
          <a:lstStyle>
            <a:lvl1pPr algn="ctr">
              <a:defRPr sz="19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11141578" y="9324124"/>
            <a:ext cx="3627491" cy="535601"/>
          </a:xfrm>
          <a:prstGeom prst="rect">
            <a:avLst/>
          </a:prstGeom>
        </p:spPr>
        <p:txBody>
          <a:bodyPr vert="horz" lIns="146270" tIns="73134" rIns="146270" bIns="73134" rtlCol="0" anchor="ctr"/>
          <a:lstStyle>
            <a:lvl1pPr algn="r">
              <a:defRPr sz="1900">
                <a:solidFill>
                  <a:schemeClr val="tx1">
                    <a:tint val="75000"/>
                  </a:schemeClr>
                </a:solidFill>
              </a:defRPr>
            </a:lvl1pPr>
          </a:lstStyle>
          <a:p>
            <a:fld id="{D8C0089A-DDEF-4F7F-ABFE-81D42DC1AA0A}" type="slidenum">
              <a:rPr lang="es-CO" smtClean="0"/>
              <a:t>‹Nº›</a:t>
            </a:fld>
            <a:endParaRPr lang="es-CO"/>
          </a:p>
        </p:txBody>
      </p:sp>
    </p:spTree>
    <p:extLst>
      <p:ext uri="{BB962C8B-B14F-4D97-AF65-F5344CB8AC3E}">
        <p14:creationId xmlns:p14="http://schemas.microsoft.com/office/powerpoint/2010/main" val="3239667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62704" rtl="0" eaLnBrk="1" latinLnBrk="0" hangingPunct="1">
        <a:spcBef>
          <a:spcPct val="0"/>
        </a:spcBef>
        <a:buNone/>
        <a:defRPr sz="7000" kern="1200">
          <a:solidFill>
            <a:schemeClr val="tx1"/>
          </a:solidFill>
          <a:latin typeface="+mj-lt"/>
          <a:ea typeface="+mj-ea"/>
          <a:cs typeface="+mj-cs"/>
        </a:defRPr>
      </a:lvl1pPr>
    </p:titleStyle>
    <p:bodyStyle>
      <a:lvl1pPr marL="548514" indent="-548514" algn="l" defTabSz="1462704" rtl="0" eaLnBrk="1" latinLnBrk="0" hangingPunct="1">
        <a:spcBef>
          <a:spcPct val="20000"/>
        </a:spcBef>
        <a:buFont typeface="Arial" panose="020B0604020202020204" pitchFamily="34" charset="0"/>
        <a:buChar char="•"/>
        <a:defRPr sz="5100" kern="1200">
          <a:solidFill>
            <a:schemeClr val="tx1"/>
          </a:solidFill>
          <a:latin typeface="+mn-lt"/>
          <a:ea typeface="+mn-ea"/>
          <a:cs typeface="+mn-cs"/>
        </a:defRPr>
      </a:lvl1pPr>
      <a:lvl2pPr marL="1188445" indent="-457094" algn="l" defTabSz="1462704"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2pPr>
      <a:lvl3pPr marL="1828378" indent="-365676" algn="l" defTabSz="1462704"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3pPr>
      <a:lvl4pPr marL="2559731" indent="-365676" algn="l" defTabSz="1462704"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4pPr>
      <a:lvl5pPr marL="3291086" indent="-365676" algn="l" defTabSz="1462704"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5pPr>
      <a:lvl6pPr marL="4022435" indent="-365676" algn="l" defTabSz="1462704"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6pPr>
      <a:lvl7pPr marL="4753785" indent="-365676" algn="l" defTabSz="1462704"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7pPr>
      <a:lvl8pPr marL="5485136" indent="-365676" algn="l" defTabSz="1462704"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8pPr>
      <a:lvl9pPr marL="6216489" indent="-365676" algn="l" defTabSz="1462704"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9pPr>
    </p:bodyStyle>
    <p:otherStyle>
      <a:defPPr>
        <a:defRPr lang="es-CO"/>
      </a:defPPr>
      <a:lvl1pPr marL="0" algn="l" defTabSz="1462704" rtl="0" eaLnBrk="1" latinLnBrk="0" hangingPunct="1">
        <a:defRPr sz="2900" kern="1200">
          <a:solidFill>
            <a:schemeClr val="tx1"/>
          </a:solidFill>
          <a:latin typeface="+mn-lt"/>
          <a:ea typeface="+mn-ea"/>
          <a:cs typeface="+mn-cs"/>
        </a:defRPr>
      </a:lvl1pPr>
      <a:lvl2pPr marL="731351" algn="l" defTabSz="1462704" rtl="0" eaLnBrk="1" latinLnBrk="0" hangingPunct="1">
        <a:defRPr sz="2900" kern="1200">
          <a:solidFill>
            <a:schemeClr val="tx1"/>
          </a:solidFill>
          <a:latin typeface="+mn-lt"/>
          <a:ea typeface="+mn-ea"/>
          <a:cs typeface="+mn-cs"/>
        </a:defRPr>
      </a:lvl2pPr>
      <a:lvl3pPr marL="1462704" algn="l" defTabSz="1462704" rtl="0" eaLnBrk="1" latinLnBrk="0" hangingPunct="1">
        <a:defRPr sz="2900" kern="1200">
          <a:solidFill>
            <a:schemeClr val="tx1"/>
          </a:solidFill>
          <a:latin typeface="+mn-lt"/>
          <a:ea typeface="+mn-ea"/>
          <a:cs typeface="+mn-cs"/>
        </a:defRPr>
      </a:lvl3pPr>
      <a:lvl4pPr marL="2194054" algn="l" defTabSz="1462704" rtl="0" eaLnBrk="1" latinLnBrk="0" hangingPunct="1">
        <a:defRPr sz="2900" kern="1200">
          <a:solidFill>
            <a:schemeClr val="tx1"/>
          </a:solidFill>
          <a:latin typeface="+mn-lt"/>
          <a:ea typeface="+mn-ea"/>
          <a:cs typeface="+mn-cs"/>
        </a:defRPr>
      </a:lvl4pPr>
      <a:lvl5pPr marL="2925408" algn="l" defTabSz="1462704" rtl="0" eaLnBrk="1" latinLnBrk="0" hangingPunct="1">
        <a:defRPr sz="2900" kern="1200">
          <a:solidFill>
            <a:schemeClr val="tx1"/>
          </a:solidFill>
          <a:latin typeface="+mn-lt"/>
          <a:ea typeface="+mn-ea"/>
          <a:cs typeface="+mn-cs"/>
        </a:defRPr>
      </a:lvl5pPr>
      <a:lvl6pPr marL="3656758" algn="l" defTabSz="1462704" rtl="0" eaLnBrk="1" latinLnBrk="0" hangingPunct="1">
        <a:defRPr sz="2900" kern="1200">
          <a:solidFill>
            <a:schemeClr val="tx1"/>
          </a:solidFill>
          <a:latin typeface="+mn-lt"/>
          <a:ea typeface="+mn-ea"/>
          <a:cs typeface="+mn-cs"/>
        </a:defRPr>
      </a:lvl6pPr>
      <a:lvl7pPr marL="4388109" algn="l" defTabSz="1462704" rtl="0" eaLnBrk="1" latinLnBrk="0" hangingPunct="1">
        <a:defRPr sz="2900" kern="1200">
          <a:solidFill>
            <a:schemeClr val="tx1"/>
          </a:solidFill>
          <a:latin typeface="+mn-lt"/>
          <a:ea typeface="+mn-ea"/>
          <a:cs typeface="+mn-cs"/>
        </a:defRPr>
      </a:lvl7pPr>
      <a:lvl8pPr marL="5119462" algn="l" defTabSz="1462704" rtl="0" eaLnBrk="1" latinLnBrk="0" hangingPunct="1">
        <a:defRPr sz="2900" kern="1200">
          <a:solidFill>
            <a:schemeClr val="tx1"/>
          </a:solidFill>
          <a:latin typeface="+mn-lt"/>
          <a:ea typeface="+mn-ea"/>
          <a:cs typeface="+mn-cs"/>
        </a:defRPr>
      </a:lvl8pPr>
      <a:lvl9pPr marL="5850814" algn="l" defTabSz="146270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5" name="Rectángulo 14"/>
          <p:cNvSpPr/>
          <p:nvPr/>
        </p:nvSpPr>
        <p:spPr>
          <a:xfrm>
            <a:off x="11769373" y="7359045"/>
            <a:ext cx="3606821" cy="553998"/>
          </a:xfrm>
          <a:prstGeom prst="rect">
            <a:avLst/>
          </a:prstGeom>
        </p:spPr>
        <p:txBody>
          <a:bodyPr wrap="none">
            <a:spAutoFit/>
          </a:bodyPr>
          <a:lstStyle/>
          <a:p>
            <a:r>
              <a:rPr lang="es-MX" sz="3000" dirty="0" smtClean="0">
                <a:solidFill>
                  <a:schemeClr val="tx1">
                    <a:lumMod val="50000"/>
                    <a:lumOff val="50000"/>
                  </a:schemeClr>
                </a:solidFill>
              </a:rPr>
              <a:t>Diciembre 31 </a:t>
            </a:r>
            <a:r>
              <a:rPr lang="es-MX" sz="3000" dirty="0">
                <a:solidFill>
                  <a:schemeClr val="tx1">
                    <a:lumMod val="50000"/>
                    <a:lumOff val="50000"/>
                  </a:schemeClr>
                </a:solidFill>
              </a:rPr>
              <a:t>de </a:t>
            </a:r>
            <a:r>
              <a:rPr lang="es-MX" sz="3000" dirty="0" smtClean="0">
                <a:solidFill>
                  <a:schemeClr val="tx1">
                    <a:lumMod val="50000"/>
                    <a:lumOff val="50000"/>
                  </a:schemeClr>
                </a:solidFill>
              </a:rPr>
              <a:t>2022</a:t>
            </a:r>
            <a:endParaRPr lang="es-MX" sz="3000" i="0" dirty="0">
              <a:solidFill>
                <a:schemeClr val="tx1">
                  <a:lumMod val="50000"/>
                  <a:lumOff val="50000"/>
                </a:schemeClr>
              </a:solidFill>
              <a:effectLst/>
            </a:endParaRPr>
          </a:p>
        </p:txBody>
      </p:sp>
      <p:sp>
        <p:nvSpPr>
          <p:cNvPr id="14" name="Rectángulo 13"/>
          <p:cNvSpPr/>
          <p:nvPr/>
        </p:nvSpPr>
        <p:spPr>
          <a:xfrm>
            <a:off x="9965350" y="6723179"/>
            <a:ext cx="5475602" cy="630942"/>
          </a:xfrm>
          <a:prstGeom prst="rect">
            <a:avLst/>
          </a:prstGeom>
        </p:spPr>
        <p:txBody>
          <a:bodyPr wrap="none">
            <a:spAutoFit/>
          </a:bodyPr>
          <a:lstStyle/>
          <a:p>
            <a:r>
              <a:rPr lang="es-MX" sz="3500" b="1">
                <a:solidFill>
                  <a:schemeClr val="tx1">
                    <a:lumMod val="50000"/>
                    <a:lumOff val="50000"/>
                  </a:schemeClr>
                </a:solidFill>
              </a:rPr>
              <a:t>EQUIPO MEJORA CONTINUA</a:t>
            </a:r>
            <a:endParaRPr lang="es-MX" sz="3500" b="1" i="0">
              <a:solidFill>
                <a:schemeClr val="tx1">
                  <a:lumMod val="50000"/>
                  <a:lumOff val="50000"/>
                </a:schemeClr>
              </a:solidFill>
              <a:effectLst/>
            </a:endParaRPr>
          </a:p>
        </p:txBody>
      </p:sp>
      <p:sp>
        <p:nvSpPr>
          <p:cNvPr id="13" name="Rectángulo 12" descr="Línea divisoria en portada" title="Línea divisoria"/>
          <p:cNvSpPr/>
          <p:nvPr/>
        </p:nvSpPr>
        <p:spPr>
          <a:xfrm>
            <a:off x="4289030" y="6705243"/>
            <a:ext cx="11233248" cy="45719"/>
          </a:xfrm>
          <a:prstGeom prst="rect">
            <a:avLst/>
          </a:prstGeom>
          <a:solidFill>
            <a:srgbClr val="8787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 name="Título 1"/>
          <p:cNvSpPr>
            <a:spLocks noGrp="1"/>
          </p:cNvSpPr>
          <p:nvPr>
            <p:ph type="ctrTitle"/>
          </p:nvPr>
        </p:nvSpPr>
        <p:spPr>
          <a:xfrm>
            <a:off x="5749941" y="3299792"/>
            <a:ext cx="9691011" cy="3115792"/>
          </a:xfrm>
        </p:spPr>
        <p:txBody>
          <a:bodyPr>
            <a:normAutofit fontScale="90000"/>
          </a:bodyPr>
          <a:lstStyle/>
          <a:p>
            <a:r>
              <a:rPr lang="es-CO" sz="6600" b="1" dirty="0">
                <a:latin typeface="Arial" panose="020B0604020202020204" pitchFamily="34" charset="0"/>
                <a:cs typeface="Arial" panose="020B0604020202020204" pitchFamily="34" charset="0"/>
              </a:rPr>
              <a:t>Riesgos de Corrupción 2022</a:t>
            </a:r>
            <a:br>
              <a:rPr lang="es-CO" sz="6600" b="1" dirty="0">
                <a:latin typeface="Arial" panose="020B0604020202020204" pitchFamily="34" charset="0"/>
                <a:cs typeface="Arial" panose="020B0604020202020204" pitchFamily="34" charset="0"/>
              </a:rPr>
            </a:br>
            <a:r>
              <a:rPr lang="es-CO" sz="5400" b="1" dirty="0">
                <a:latin typeface="Arial" panose="020B0604020202020204" pitchFamily="34" charset="0"/>
                <a:cs typeface="Arial" panose="020B0604020202020204" pitchFamily="34" charset="0"/>
              </a:rPr>
              <a:t>Alertas tempranas</a:t>
            </a:r>
            <a:br>
              <a:rPr lang="es-CO" sz="5400" b="1" dirty="0">
                <a:latin typeface="Arial" panose="020B0604020202020204" pitchFamily="34" charset="0"/>
                <a:cs typeface="Arial" panose="020B0604020202020204" pitchFamily="34" charset="0"/>
              </a:rPr>
            </a:br>
            <a:endParaRPr lang="es-CO" dirty="0"/>
          </a:p>
        </p:txBody>
      </p:sp>
    </p:spTree>
    <p:extLst>
      <p:ext uri="{BB962C8B-B14F-4D97-AF65-F5344CB8AC3E}">
        <p14:creationId xmlns:p14="http://schemas.microsoft.com/office/powerpoint/2010/main" val="136793651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p:cNvSpPr txBox="1"/>
          <p:nvPr/>
        </p:nvSpPr>
        <p:spPr>
          <a:xfrm>
            <a:off x="337930" y="2882348"/>
            <a:ext cx="14990706" cy="5832366"/>
          </a:xfrm>
          <a:prstGeom prst="rect">
            <a:avLst/>
          </a:prstGeom>
          <a:noFill/>
        </p:spPr>
        <p:txBody>
          <a:bodyPr wrap="square" rtlCol="0">
            <a:spAutoFit/>
          </a:bodyPr>
          <a:lstStyle/>
          <a:p>
            <a:pPr marL="228600" lvl="0" indent="-228600">
              <a:buFont typeface="+mj-lt"/>
              <a:buAutoNum type="arabicPeriod"/>
            </a:pPr>
            <a:r>
              <a:rPr lang="es-ES" sz="2800" dirty="0" smtClean="0">
                <a:latin typeface="Arial" panose="020B0604020202020204" pitchFamily="34" charset="0"/>
                <a:cs typeface="Arial" panose="020B0604020202020204" pitchFamily="34" charset="0"/>
              </a:rPr>
              <a:t> Los </a:t>
            </a:r>
            <a:r>
              <a:rPr lang="es-ES" sz="2800" dirty="0">
                <a:latin typeface="Arial" panose="020B0604020202020204" pitchFamily="34" charset="0"/>
                <a:cs typeface="Arial" panose="020B0604020202020204" pitchFamily="34" charset="0"/>
              </a:rPr>
              <a:t>riesgos se han administrado de manera adecuada, de acuerdo con los estipulado en la guía de administración de riesgos de la UAE Cuerpo Oficial de Bomberos de Bogotá; sin embargo, a partir de la revisión de la segunda línea de defensa, se recomienda que los procesos involucrados incorporen los controles establecidos en el mapa de riesgos de corrupción, como actividades de la matriz FOGEDI, toda vez que esta herramienta actúa como plan operativo institucional, haciendo más efectivo su seguimiento y control</a:t>
            </a:r>
            <a:r>
              <a:rPr lang="es-ES" sz="2800" dirty="0" smtClean="0">
                <a:latin typeface="Arial" panose="020B0604020202020204" pitchFamily="34" charset="0"/>
                <a:cs typeface="Arial" panose="020B0604020202020204" pitchFamily="34" charset="0"/>
              </a:rPr>
              <a:t>.</a:t>
            </a:r>
          </a:p>
          <a:p>
            <a:pPr marL="228600" lvl="0" indent="-228600">
              <a:buFont typeface="+mj-lt"/>
              <a:buAutoNum type="arabicPeriod"/>
            </a:pPr>
            <a:endParaRPr lang="es-ES" sz="2800" dirty="0">
              <a:latin typeface="Arial" panose="020B0604020202020204" pitchFamily="34" charset="0"/>
              <a:cs typeface="Arial" panose="020B0604020202020204" pitchFamily="34" charset="0"/>
            </a:endParaRPr>
          </a:p>
          <a:p>
            <a:pPr marL="228600" indent="-228600">
              <a:buFont typeface="+mj-lt"/>
              <a:buAutoNum type="arabicPeriod"/>
            </a:pPr>
            <a:r>
              <a:rPr lang="es-ES" sz="2800" dirty="0" smtClean="0">
                <a:latin typeface="Arial" panose="020B0604020202020204" pitchFamily="34" charset="0"/>
                <a:cs typeface="Arial" panose="020B0604020202020204" pitchFamily="34" charset="0"/>
              </a:rPr>
              <a:t> Se </a:t>
            </a:r>
            <a:r>
              <a:rPr lang="es-ES" sz="2800" dirty="0">
                <a:latin typeface="Arial" panose="020B0604020202020204" pitchFamily="34" charset="0"/>
                <a:cs typeface="Arial" panose="020B0604020202020204" pitchFamily="34" charset="0"/>
              </a:rPr>
              <a:t>recomienda generar las evidencias del seguimiento y análisis a los riesgos de corrupción desde la primera línea de defensa, con el fin de documentar la toma de decisiones en los casos que corresponda.</a:t>
            </a:r>
            <a:endParaRPr lang="es-CO" sz="2800" dirty="0">
              <a:latin typeface="Arial" panose="020B0604020202020204" pitchFamily="34" charset="0"/>
              <a:cs typeface="Arial" panose="020B0604020202020204" pitchFamily="34" charset="0"/>
            </a:endParaRPr>
          </a:p>
          <a:p>
            <a:pPr marL="228600" lvl="0" indent="-228600">
              <a:buFont typeface="+mj-lt"/>
              <a:buAutoNum type="arabicPeriod"/>
            </a:pPr>
            <a:endParaRPr lang="es-CO" sz="2800" dirty="0" smtClean="0">
              <a:latin typeface="Arial" panose="020B0604020202020204" pitchFamily="34" charset="0"/>
              <a:cs typeface="Arial" panose="020B0604020202020204" pitchFamily="34" charset="0"/>
            </a:endParaRPr>
          </a:p>
          <a:p>
            <a:pPr marL="228600" indent="-228600">
              <a:buFont typeface="+mj-lt"/>
              <a:buAutoNum type="arabicPeriod"/>
            </a:pPr>
            <a:r>
              <a:rPr lang="es-CO" sz="2800" dirty="0" smtClean="0">
                <a:latin typeface="Arial" panose="020B0604020202020204" pitchFamily="34" charset="0"/>
                <a:cs typeface="Arial" panose="020B0604020202020204" pitchFamily="34" charset="0"/>
              </a:rPr>
              <a:t> </a:t>
            </a:r>
            <a:r>
              <a:rPr lang="es-ES" sz="2800" dirty="0">
                <a:latin typeface="Arial" panose="020B0604020202020204" pitchFamily="34" charset="0"/>
                <a:cs typeface="Arial" panose="020B0604020202020204" pitchFamily="34" charset="0"/>
              </a:rPr>
              <a:t>Se recomienda efectuar revisión y ajuste a la matriz de riesgos de corrupción, de acuerdo con la metodología institucional y la del DAFP</a:t>
            </a:r>
            <a:r>
              <a:rPr lang="es-ES" sz="2800" dirty="0" smtClean="0">
                <a:latin typeface="Arial" panose="020B0604020202020204" pitchFamily="34" charset="0"/>
                <a:cs typeface="Arial" panose="020B0604020202020204" pitchFamily="34" charset="0"/>
              </a:rPr>
              <a:t>.</a:t>
            </a:r>
            <a:endParaRPr lang="es-CO" sz="2800" dirty="0">
              <a:latin typeface="Arial" panose="020B0604020202020204" pitchFamily="34" charset="0"/>
              <a:cs typeface="Arial" panose="020B0604020202020204" pitchFamily="34" charset="0"/>
            </a:endParaRPr>
          </a:p>
          <a:p>
            <a:endParaRPr lang="es-CO" sz="900" dirty="0">
              <a:latin typeface="Arial" panose="020B0604020202020204" pitchFamily="34" charset="0"/>
              <a:cs typeface="Arial" panose="020B0604020202020204" pitchFamily="34" charset="0"/>
            </a:endParaRPr>
          </a:p>
        </p:txBody>
      </p:sp>
      <p:sp>
        <p:nvSpPr>
          <p:cNvPr id="6" name="Título 3"/>
          <p:cNvSpPr>
            <a:spLocks noGrp="1"/>
          </p:cNvSpPr>
          <p:nvPr>
            <p:ph type="title"/>
          </p:nvPr>
        </p:nvSpPr>
        <p:spPr>
          <a:xfrm>
            <a:off x="7820526" y="498358"/>
            <a:ext cx="7508110" cy="1906912"/>
          </a:xfrm>
        </p:spPr>
        <p:txBody>
          <a:bodyPr rtlCol="0">
            <a:noAutofit/>
          </a:bodyPr>
          <a:lstStyle/>
          <a:p>
            <a:pPr algn="r"/>
            <a:r>
              <a:rPr lang="es-MX" sz="3600" b="1" dirty="0" smtClean="0">
                <a:effectLst>
                  <a:outerShdw blurRad="38100" dist="38100" dir="2700000" algn="tl">
                    <a:srgbClr val="000000">
                      <a:alpha val="43137"/>
                    </a:srgbClr>
                  </a:outerShdw>
                </a:effectLst>
                <a:latin typeface="Arial"/>
                <a:cs typeface="Arial"/>
              </a:rPr>
              <a:t>Alertas tempranas generadas en el seguimiento a los riesgos de corrupción </a:t>
            </a:r>
            <a:r>
              <a:rPr lang="es-MX" sz="3600" b="1" dirty="0">
                <a:effectLst>
                  <a:outerShdw blurRad="38100" dist="38100" dir="2700000" algn="tl">
                    <a:srgbClr val="000000">
                      <a:alpha val="43137"/>
                    </a:srgbClr>
                  </a:outerShdw>
                </a:effectLst>
                <a:latin typeface="Arial"/>
                <a:cs typeface="Arial"/>
              </a:rPr>
              <a:t>2022</a:t>
            </a:r>
            <a:endParaRPr lang="es-ES" sz="3600" b="1" dirty="0">
              <a:effectLst>
                <a:outerShdw blurRad="38100" dist="38100" dir="2700000" algn="tl">
                  <a:srgbClr val="000000">
                    <a:alpha val="43137"/>
                  </a:srgbClr>
                </a:outerShdw>
              </a:effectLst>
              <a:latin typeface="Arial"/>
              <a:cs typeface="Arial"/>
            </a:endParaRPr>
          </a:p>
        </p:txBody>
      </p:sp>
    </p:spTree>
    <p:extLst>
      <p:ext uri="{BB962C8B-B14F-4D97-AF65-F5344CB8AC3E}">
        <p14:creationId xmlns:p14="http://schemas.microsoft.com/office/powerpoint/2010/main" val="279059645"/>
      </p:ext>
    </p:extLst>
  </p:cSld>
  <p:clrMapOvr>
    <a:masterClrMapping/>
  </p:clrMapOvr>
  <p:transition spd="slow">
    <p:push dir="u"/>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TotalTime>
  <Words>177</Words>
  <Application>Microsoft Office PowerPoint</Application>
  <PresentationFormat>Personalizado</PresentationFormat>
  <Paragraphs>9</Paragraphs>
  <Slides>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vt:i4>
      </vt:variant>
    </vt:vector>
  </HeadingPairs>
  <TitlesOfParts>
    <vt:vector size="5" baseType="lpstr">
      <vt:lpstr>Arial</vt:lpstr>
      <vt:lpstr>Calibri</vt:lpstr>
      <vt:lpstr>Tema de Office</vt:lpstr>
      <vt:lpstr>Riesgos de Corrupción 2022 Alertas tempranas </vt:lpstr>
      <vt:lpstr>Alertas tempranas generadas en el seguimiento a los riesgos de corrupción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dc:title>
  <dc:creator>Erika Lizeth Vasquez Ramirez</dc:creator>
  <cp:lastModifiedBy>Favio Zamora Valero</cp:lastModifiedBy>
  <cp:revision>6</cp:revision>
  <cp:lastPrinted>2020-06-04T18:56:01Z</cp:lastPrinted>
  <dcterms:created xsi:type="dcterms:W3CDTF">2018-03-08T19:33:51Z</dcterms:created>
  <dcterms:modified xsi:type="dcterms:W3CDTF">2023-01-03T19:48:05Z</dcterms:modified>
</cp:coreProperties>
</file>