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4632" r:id="rId3"/>
    <p:sldId id="4919" r:id="rId4"/>
    <p:sldId id="4918" r:id="rId5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70B156-D86F-EA0A-F6A9-2B12C2866EB6}" v="599" dt="2025-03-20T15:47:59.960"/>
    <p1510:client id="{F89619F4-8C46-4546-B1A8-C138748A8DB2}" v="1" dt="2025-03-19T19:47:57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et Saudy Rojas Paez" userId="S::irojas@bomberosbogota.gov.co::ab0170df-2acb-49b2-8bd7-7090ba941f19" providerId="AD" clId="Web-{FEA0B7A1-55BD-10D2-8046-2A86FB434B0F}"/>
    <pc:docChg chg="addSld">
      <pc:chgData name="Iveet Saudy Rojas Paez" userId="S::irojas@bomberosbogota.gov.co::ab0170df-2acb-49b2-8bd7-7090ba941f19" providerId="AD" clId="Web-{FEA0B7A1-55BD-10D2-8046-2A86FB434B0F}" dt="2025-01-02T15:44:12.237" v="0"/>
      <pc:docMkLst>
        <pc:docMk/>
      </pc:docMkLst>
      <pc:sldChg chg="add">
        <pc:chgData name="Iveet Saudy Rojas Paez" userId="S::irojas@bomberosbogota.gov.co::ab0170df-2acb-49b2-8bd7-7090ba941f19" providerId="AD" clId="Web-{FEA0B7A1-55BD-10D2-8046-2A86FB434B0F}" dt="2025-01-02T15:44:12.237" v="0"/>
        <pc:sldMkLst>
          <pc:docMk/>
          <pc:sldMk cId="3016881423" sldId="4918"/>
        </pc:sldMkLst>
      </pc:sldChg>
    </pc:docChg>
  </pc:docChgLst>
  <pc:docChgLst>
    <pc:chgData name="Iveet Saudy Rojas Paez" userId="S::irojas@bomberosbogota.gov.co::ab0170df-2acb-49b2-8bd7-7090ba941f19" providerId="AD" clId="Web-{6370B156-D86F-EA0A-F6A9-2B12C2866EB6}"/>
    <pc:docChg chg="addSld modSld sldOrd">
      <pc:chgData name="Iveet Saudy Rojas Paez" userId="S::irojas@bomberosbogota.gov.co::ab0170df-2acb-49b2-8bd7-7090ba941f19" providerId="AD" clId="Web-{6370B156-D86F-EA0A-F6A9-2B12C2866EB6}" dt="2025-03-20T15:47:59.960" v="679" actId="1076"/>
      <pc:docMkLst>
        <pc:docMk/>
      </pc:docMkLst>
      <pc:sldChg chg="modSp">
        <pc:chgData name="Iveet Saudy Rojas Paez" userId="S::irojas@bomberosbogota.gov.co::ab0170df-2acb-49b2-8bd7-7090ba941f19" providerId="AD" clId="Web-{6370B156-D86F-EA0A-F6A9-2B12C2866EB6}" dt="2025-03-20T15:47:59.960" v="679" actId="1076"/>
        <pc:sldMkLst>
          <pc:docMk/>
          <pc:sldMk cId="2854628035" sldId="4632"/>
        </pc:sldMkLst>
        <pc:spChg chg="mod">
          <ac:chgData name="Iveet Saudy Rojas Paez" userId="S::irojas@bomberosbogota.gov.co::ab0170df-2acb-49b2-8bd7-7090ba941f19" providerId="AD" clId="Web-{6370B156-D86F-EA0A-F6A9-2B12C2866EB6}" dt="2025-03-20T15:46:06.881" v="665"/>
          <ac:spMkLst>
            <pc:docMk/>
            <pc:sldMk cId="2854628035" sldId="4632"/>
            <ac:spMk id="4" creationId="{56666198-3578-24CF-A73B-A1234249EB63}"/>
          </ac:spMkLst>
        </pc:spChg>
        <pc:spChg chg="mod">
          <ac:chgData name="Iveet Saudy Rojas Paez" userId="S::irojas@bomberosbogota.gov.co::ab0170df-2acb-49b2-8bd7-7090ba941f19" providerId="AD" clId="Web-{6370B156-D86F-EA0A-F6A9-2B12C2866EB6}" dt="2025-03-20T15:46:23.803" v="667" actId="1076"/>
          <ac:spMkLst>
            <pc:docMk/>
            <pc:sldMk cId="2854628035" sldId="4632"/>
            <ac:spMk id="6" creationId="{0157C00C-EB1D-9193-DE95-665ED9510D2E}"/>
          </ac:spMkLst>
        </pc:spChg>
        <pc:spChg chg="mod">
          <ac:chgData name="Iveet Saudy Rojas Paez" userId="S::irojas@bomberosbogota.gov.co::ab0170df-2acb-49b2-8bd7-7090ba941f19" providerId="AD" clId="Web-{6370B156-D86F-EA0A-F6A9-2B12C2866EB6}" dt="2025-03-20T15:47:52.538" v="678"/>
          <ac:spMkLst>
            <pc:docMk/>
            <pc:sldMk cId="2854628035" sldId="4632"/>
            <ac:spMk id="18" creationId="{AA584264-98E1-AB38-27D9-4D057F87F10F}"/>
          </ac:spMkLst>
        </pc:spChg>
        <pc:picChg chg="mod">
          <ac:chgData name="Iveet Saudy Rojas Paez" userId="S::irojas@bomberosbogota.gov.co::ab0170df-2acb-49b2-8bd7-7090ba941f19" providerId="AD" clId="Web-{6370B156-D86F-EA0A-F6A9-2B12C2866EB6}" dt="2025-03-20T15:47:59.960" v="679" actId="1076"/>
          <ac:picMkLst>
            <pc:docMk/>
            <pc:sldMk cId="2854628035" sldId="4632"/>
            <ac:picMk id="2" creationId="{69F09575-18CC-6F67-3E90-91979C55DC55}"/>
          </ac:picMkLst>
        </pc:picChg>
      </pc:sldChg>
      <pc:sldChg chg="addSp delSp modSp add ord replId">
        <pc:chgData name="Iveet Saudy Rojas Paez" userId="S::irojas@bomberosbogota.gov.co::ab0170df-2acb-49b2-8bd7-7090ba941f19" providerId="AD" clId="Web-{6370B156-D86F-EA0A-F6A9-2B12C2866EB6}" dt="2025-03-20T15:45:54.365" v="663"/>
        <pc:sldMkLst>
          <pc:docMk/>
          <pc:sldMk cId="1217301682" sldId="4919"/>
        </pc:sldMkLst>
        <pc:spChg chg="add mod">
          <ac:chgData name="Iveet Saudy Rojas Paez" userId="S::irojas@bomberosbogota.gov.co::ab0170df-2acb-49b2-8bd7-7090ba941f19" providerId="AD" clId="Web-{6370B156-D86F-EA0A-F6A9-2B12C2866EB6}" dt="2025-03-20T15:45:54.365" v="663"/>
          <ac:spMkLst>
            <pc:docMk/>
            <pc:sldMk cId="1217301682" sldId="4919"/>
            <ac:spMk id="6" creationId="{D33555C6-C487-AF8D-080A-FB415E59E7D3}"/>
          </ac:spMkLst>
        </pc:spChg>
        <pc:spChg chg="add mod">
          <ac:chgData name="Iveet Saudy Rojas Paez" userId="S::irojas@bomberosbogota.gov.co::ab0170df-2acb-49b2-8bd7-7090ba941f19" providerId="AD" clId="Web-{6370B156-D86F-EA0A-F6A9-2B12C2866EB6}" dt="2025-03-20T14:57:40.821" v="127" actId="1076"/>
          <ac:spMkLst>
            <pc:docMk/>
            <pc:sldMk cId="1217301682" sldId="4919"/>
            <ac:spMk id="1107" creationId="{8FF598F0-6251-444F-564B-D2FC3DB136DB}"/>
          </ac:spMkLst>
        </pc:spChg>
        <pc:spChg chg="add mod">
          <ac:chgData name="Iveet Saudy Rojas Paez" userId="S::irojas@bomberosbogota.gov.co::ab0170df-2acb-49b2-8bd7-7090ba941f19" providerId="AD" clId="Web-{6370B156-D86F-EA0A-F6A9-2B12C2866EB6}" dt="2025-03-20T14:57:24.087" v="124" actId="1076"/>
          <ac:spMkLst>
            <pc:docMk/>
            <pc:sldMk cId="1217301682" sldId="4919"/>
            <ac:spMk id="1162" creationId="{8B5BB20D-D993-FC80-92CA-FE8AD976E295}"/>
          </ac:spMkLst>
        </pc:spChg>
        <pc:spChg chg="add mod">
          <ac:chgData name="Iveet Saudy Rojas Paez" userId="S::irojas@bomberosbogota.gov.co::ab0170df-2acb-49b2-8bd7-7090ba941f19" providerId="AD" clId="Web-{6370B156-D86F-EA0A-F6A9-2B12C2866EB6}" dt="2025-03-20T15:40:55.315" v="598" actId="1076"/>
          <ac:spMkLst>
            <pc:docMk/>
            <pc:sldMk cId="1217301682" sldId="4919"/>
            <ac:spMk id="1415" creationId="{6C24BF1C-3514-8EE1-03A0-791430966009}"/>
          </ac:spMkLst>
        </pc:spChg>
        <pc:spChg chg="add mod">
          <ac:chgData name="Iveet Saudy Rojas Paez" userId="S::irojas@bomberosbogota.gov.co::ab0170df-2acb-49b2-8bd7-7090ba941f19" providerId="AD" clId="Web-{6370B156-D86F-EA0A-F6A9-2B12C2866EB6}" dt="2025-03-20T15:44:56.052" v="657" actId="1076"/>
          <ac:spMkLst>
            <pc:docMk/>
            <pc:sldMk cId="1217301682" sldId="4919"/>
            <ac:spMk id="1482" creationId="{C5ECAE2D-7C94-76A6-B792-7952AB02CBEB}"/>
          </ac:spMkLst>
        </pc:spChg>
        <pc:spChg chg="add mod">
          <ac:chgData name="Iveet Saudy Rojas Paez" userId="S::irojas@bomberosbogota.gov.co::ab0170df-2acb-49b2-8bd7-7090ba941f19" providerId="AD" clId="Web-{6370B156-D86F-EA0A-F6A9-2B12C2866EB6}" dt="2025-03-20T15:09:31.797" v="261" actId="1076"/>
          <ac:spMkLst>
            <pc:docMk/>
            <pc:sldMk cId="1217301682" sldId="4919"/>
            <ac:spMk id="1483" creationId="{39119981-8C6A-F75E-3226-775BD310016C}"/>
          </ac:spMkLst>
        </pc:spChg>
        <pc:spChg chg="add mod">
          <ac:chgData name="Iveet Saudy Rojas Paez" userId="S::irojas@bomberosbogota.gov.co::ab0170df-2acb-49b2-8bd7-7090ba941f19" providerId="AD" clId="Web-{6370B156-D86F-EA0A-F6A9-2B12C2866EB6}" dt="2025-03-20T15:44:30.739" v="652" actId="1076"/>
          <ac:spMkLst>
            <pc:docMk/>
            <pc:sldMk cId="1217301682" sldId="4919"/>
            <ac:spMk id="3285" creationId="{AB348490-6959-D505-9D74-CA8F05E0FA59}"/>
          </ac:spMkLst>
        </pc:spChg>
        <pc:graphicFrameChg chg="add del mod modGraphic">
          <ac:chgData name="Iveet Saudy Rojas Paez" userId="S::irojas@bomberosbogota.gov.co::ab0170df-2acb-49b2-8bd7-7090ba941f19" providerId="AD" clId="Web-{6370B156-D86F-EA0A-F6A9-2B12C2866EB6}" dt="2025-03-20T15:45:29.990" v="659"/>
          <ac:graphicFrameMkLst>
            <pc:docMk/>
            <pc:sldMk cId="1217301682" sldId="4919"/>
            <ac:graphicFrameMk id="4" creationId="{09CB0427-D5A9-0882-77D2-381A3A2ED8FE}"/>
          </ac:graphicFrameMkLst>
        </pc:graphicFrameChg>
        <pc:graphicFrameChg chg="add mod modGraphic">
          <ac:chgData name="Iveet Saudy Rojas Paez" userId="S::irojas@bomberosbogota.gov.co::ab0170df-2acb-49b2-8bd7-7090ba941f19" providerId="AD" clId="Web-{6370B156-D86F-EA0A-F6A9-2B12C2866EB6}" dt="2025-03-20T15:40:39.956" v="595" actId="14100"/>
          <ac:graphicFrameMkLst>
            <pc:docMk/>
            <pc:sldMk cId="1217301682" sldId="4919"/>
            <ac:graphicFrameMk id="8" creationId="{2C1734E1-E619-66FA-E126-87975B0D991C}"/>
          </ac:graphicFrameMkLst>
        </pc:graphicFrameChg>
        <pc:graphicFrameChg chg="add mod modGraphic">
          <ac:chgData name="Iveet Saudy Rojas Paez" userId="S::irojas@bomberosbogota.gov.co::ab0170df-2acb-49b2-8bd7-7090ba941f19" providerId="AD" clId="Web-{6370B156-D86F-EA0A-F6A9-2B12C2866EB6}" dt="2025-03-20T15:40:51.909" v="597" actId="1076"/>
          <ac:graphicFrameMkLst>
            <pc:docMk/>
            <pc:sldMk cId="1217301682" sldId="4919"/>
            <ac:graphicFrameMk id="1193" creationId="{C46BAB5C-FA95-C6BE-72ED-E09CA9C30BFF}"/>
          </ac:graphicFrameMkLst>
        </pc:graphicFrameChg>
        <pc:graphicFrameChg chg="add del mod ord modGraphic">
          <ac:chgData name="Iveet Saudy Rojas Paez" userId="S::irojas@bomberosbogota.gov.co::ab0170df-2acb-49b2-8bd7-7090ba941f19" providerId="AD" clId="Web-{6370B156-D86F-EA0A-F6A9-2B12C2866EB6}" dt="2025-03-20T15:40:25.237" v="590"/>
          <ac:graphicFrameMkLst>
            <pc:docMk/>
            <pc:sldMk cId="1217301682" sldId="4919"/>
            <ac:graphicFrameMk id="1489" creationId="{2979B8BE-D425-7F57-2BDC-F0D74C4BAA37}"/>
          </ac:graphicFrameMkLst>
        </pc:graphicFrameChg>
        <pc:graphicFrameChg chg="add mod modGraphic">
          <ac:chgData name="Iveet Saudy Rojas Paez" userId="S::irojas@bomberosbogota.gov.co::ab0170df-2acb-49b2-8bd7-7090ba941f19" providerId="AD" clId="Web-{6370B156-D86F-EA0A-F6A9-2B12C2866EB6}" dt="2025-03-20T15:44:43.146" v="656"/>
          <ac:graphicFrameMkLst>
            <pc:docMk/>
            <pc:sldMk cId="1217301682" sldId="4919"/>
            <ac:graphicFrameMk id="3268" creationId="{93292BFD-D0D2-7E52-C7DF-26335F535513}"/>
          </ac:graphicFrameMkLst>
        </pc:graphicFrameChg>
        <pc:picChg chg="del">
          <ac:chgData name="Iveet Saudy Rojas Paez" userId="S::irojas@bomberosbogota.gov.co::ab0170df-2acb-49b2-8bd7-7090ba941f19" providerId="AD" clId="Web-{6370B156-D86F-EA0A-F6A9-2B12C2866EB6}" dt="2025-03-20T14:44:43.860" v="8"/>
          <ac:picMkLst>
            <pc:docMk/>
            <pc:sldMk cId="1217301682" sldId="4919"/>
            <ac:picMk id="3" creationId="{CCA511B7-180F-0D5F-A9E8-4F5C06642A64}"/>
          </ac:picMkLst>
        </pc:picChg>
        <pc:picChg chg="del">
          <ac:chgData name="Iveet Saudy Rojas Paez" userId="S::irojas@bomberosbogota.gov.co::ab0170df-2acb-49b2-8bd7-7090ba941f19" providerId="AD" clId="Web-{6370B156-D86F-EA0A-F6A9-2B12C2866EB6}" dt="2025-03-20T14:44:43.860" v="3"/>
          <ac:picMkLst>
            <pc:docMk/>
            <pc:sldMk cId="1217301682" sldId="4919"/>
            <ac:picMk id="7" creationId="{09D54406-D38F-881D-A1E5-A5104B3DCA07}"/>
          </ac:picMkLst>
        </pc:picChg>
        <pc:picChg chg="del">
          <ac:chgData name="Iveet Saudy Rojas Paez" userId="S::irojas@bomberosbogota.gov.co::ab0170df-2acb-49b2-8bd7-7090ba941f19" providerId="AD" clId="Web-{6370B156-D86F-EA0A-F6A9-2B12C2866EB6}" dt="2025-03-20T14:44:43.860" v="2"/>
          <ac:picMkLst>
            <pc:docMk/>
            <pc:sldMk cId="1217301682" sldId="4919"/>
            <ac:picMk id="9" creationId="{9BED1A6D-CB40-4BC0-819F-2749C83E9E5F}"/>
          </ac:picMkLst>
        </pc:picChg>
        <pc:picChg chg="del">
          <ac:chgData name="Iveet Saudy Rojas Paez" userId="S::irojas@bomberosbogota.gov.co::ab0170df-2acb-49b2-8bd7-7090ba941f19" providerId="AD" clId="Web-{6370B156-D86F-EA0A-F6A9-2B12C2866EB6}" dt="2025-03-20T14:44:43.860" v="7"/>
          <ac:picMkLst>
            <pc:docMk/>
            <pc:sldMk cId="1217301682" sldId="4919"/>
            <ac:picMk id="1028" creationId="{3FD52E25-C355-5D74-ECC7-142A992A78DA}"/>
          </ac:picMkLst>
        </pc:picChg>
        <pc:picChg chg="del">
          <ac:chgData name="Iveet Saudy Rojas Paez" userId="S::irojas@bomberosbogota.gov.co::ab0170df-2acb-49b2-8bd7-7090ba941f19" providerId="AD" clId="Web-{6370B156-D86F-EA0A-F6A9-2B12C2866EB6}" dt="2025-03-20T14:44:43.860" v="1"/>
          <ac:picMkLst>
            <pc:docMk/>
            <pc:sldMk cId="1217301682" sldId="4919"/>
            <ac:picMk id="1029" creationId="{BC0E5A58-091C-E921-C2D5-F70621119448}"/>
          </ac:picMkLst>
        </pc:picChg>
        <pc:picChg chg="del">
          <ac:chgData name="Iveet Saudy Rojas Paez" userId="S::irojas@bomberosbogota.gov.co::ab0170df-2acb-49b2-8bd7-7090ba941f19" providerId="AD" clId="Web-{6370B156-D86F-EA0A-F6A9-2B12C2866EB6}" dt="2025-03-20T14:44:43.860" v="9"/>
          <ac:picMkLst>
            <pc:docMk/>
            <pc:sldMk cId="1217301682" sldId="4919"/>
            <ac:picMk id="1031" creationId="{FA4F4730-1503-B5E0-0FD5-8D2A42EDDDED}"/>
          </ac:picMkLst>
        </pc:picChg>
        <pc:picChg chg="del">
          <ac:chgData name="Iveet Saudy Rojas Paez" userId="S::irojas@bomberosbogota.gov.co::ab0170df-2acb-49b2-8bd7-7090ba941f19" providerId="AD" clId="Web-{6370B156-D86F-EA0A-F6A9-2B12C2866EB6}" dt="2025-03-20T14:44:43.860" v="6"/>
          <ac:picMkLst>
            <pc:docMk/>
            <pc:sldMk cId="1217301682" sldId="4919"/>
            <ac:picMk id="1033" creationId="{9C676760-D28E-1496-8AF3-622A11905CEA}"/>
          </ac:picMkLst>
        </pc:picChg>
        <pc:picChg chg="del">
          <ac:chgData name="Iveet Saudy Rojas Paez" userId="S::irojas@bomberosbogota.gov.co::ab0170df-2acb-49b2-8bd7-7090ba941f19" providerId="AD" clId="Web-{6370B156-D86F-EA0A-F6A9-2B12C2866EB6}" dt="2025-03-20T14:44:43.860" v="4"/>
          <ac:picMkLst>
            <pc:docMk/>
            <pc:sldMk cId="1217301682" sldId="4919"/>
            <ac:picMk id="1035" creationId="{9CCD0E34-2867-0AB1-9385-5530F1A42749}"/>
          </ac:picMkLst>
        </pc:picChg>
        <pc:picChg chg="del">
          <ac:chgData name="Iveet Saudy Rojas Paez" userId="S::irojas@bomberosbogota.gov.co::ab0170df-2acb-49b2-8bd7-7090ba941f19" providerId="AD" clId="Web-{6370B156-D86F-EA0A-F6A9-2B12C2866EB6}" dt="2025-03-20T14:44:43.860" v="5"/>
          <ac:picMkLst>
            <pc:docMk/>
            <pc:sldMk cId="1217301682" sldId="4919"/>
            <ac:picMk id="1037" creationId="{C029824D-0CAE-49F9-8E7D-63EC04035DD9}"/>
          </ac:picMkLst>
        </pc:picChg>
      </pc:sldChg>
    </pc:docChg>
  </pc:docChgLst>
  <pc:docChgLst>
    <pc:chgData name="Iveet Saudy Rojas Paez" userId="ab0170df-2acb-49b2-8bd7-7090ba941f19" providerId="ADAL" clId="{F89619F4-8C46-4546-B1A8-C138748A8DB2}"/>
    <pc:docChg chg="custSel modSld">
      <pc:chgData name="Iveet Saudy Rojas Paez" userId="ab0170df-2acb-49b2-8bd7-7090ba941f19" providerId="ADAL" clId="{F89619F4-8C46-4546-B1A8-C138748A8DB2}" dt="2025-03-19T19:51:50.971" v="359" actId="2711"/>
      <pc:docMkLst>
        <pc:docMk/>
      </pc:docMkLst>
      <pc:sldChg chg="addSp delSp modSp mod">
        <pc:chgData name="Iveet Saudy Rojas Paez" userId="ab0170df-2acb-49b2-8bd7-7090ba941f19" providerId="ADAL" clId="{F89619F4-8C46-4546-B1A8-C138748A8DB2}" dt="2025-03-19T19:51:50.971" v="359" actId="2711"/>
        <pc:sldMkLst>
          <pc:docMk/>
          <pc:sldMk cId="2854628035" sldId="4632"/>
        </pc:sldMkLst>
        <pc:spChg chg="mod">
          <ac:chgData name="Iveet Saudy Rojas Paez" userId="ab0170df-2acb-49b2-8bd7-7090ba941f19" providerId="ADAL" clId="{F89619F4-8C46-4546-B1A8-C138748A8DB2}" dt="2025-03-19T19:51:50.971" v="359" actId="2711"/>
          <ac:spMkLst>
            <pc:docMk/>
            <pc:sldMk cId="2854628035" sldId="4632"/>
            <ac:spMk id="4" creationId="{56666198-3578-24CF-A73B-A1234249EB63}"/>
          </ac:spMkLst>
        </pc:spChg>
        <pc:spChg chg="mod">
          <ac:chgData name="Iveet Saudy Rojas Paez" userId="ab0170df-2acb-49b2-8bd7-7090ba941f19" providerId="ADAL" clId="{F89619F4-8C46-4546-B1A8-C138748A8DB2}" dt="2025-03-19T19:49:18.866" v="41" actId="1076"/>
          <ac:spMkLst>
            <pc:docMk/>
            <pc:sldMk cId="2854628035" sldId="4632"/>
            <ac:spMk id="6" creationId="{0157C00C-EB1D-9193-DE95-665ED9510D2E}"/>
          </ac:spMkLst>
        </pc:spChg>
        <pc:spChg chg="mod">
          <ac:chgData name="Iveet Saudy Rojas Paez" userId="ab0170df-2acb-49b2-8bd7-7090ba941f19" providerId="ADAL" clId="{F89619F4-8C46-4546-B1A8-C138748A8DB2}" dt="2025-03-19T19:51:40.426" v="358" actId="14100"/>
          <ac:spMkLst>
            <pc:docMk/>
            <pc:sldMk cId="2854628035" sldId="4632"/>
            <ac:spMk id="18" creationId="{AA584264-98E1-AB38-27D9-4D057F87F10F}"/>
          </ac:spMkLst>
        </pc:spChg>
        <pc:picChg chg="add mod modCrop">
          <ac:chgData name="Iveet Saudy Rojas Paez" userId="ab0170df-2acb-49b2-8bd7-7090ba941f19" providerId="ADAL" clId="{F89619F4-8C46-4546-B1A8-C138748A8DB2}" dt="2025-03-19T19:49:26.065" v="43" actId="1076"/>
          <ac:picMkLst>
            <pc:docMk/>
            <pc:sldMk cId="2854628035" sldId="4632"/>
            <ac:picMk id="2" creationId="{69F09575-18CC-6F67-3E90-91979C55DC55}"/>
          </ac:picMkLst>
        </pc:picChg>
        <pc:picChg chg="del">
          <ac:chgData name="Iveet Saudy Rojas Paez" userId="ab0170df-2acb-49b2-8bd7-7090ba941f19" providerId="ADAL" clId="{F89619F4-8C46-4546-B1A8-C138748A8DB2}" dt="2025-03-19T19:47:55.950" v="0" actId="478"/>
          <ac:picMkLst>
            <pc:docMk/>
            <pc:sldMk cId="2854628035" sldId="4632"/>
            <ac:picMk id="14" creationId="{36DCCFD5-7AB2-5D64-7B83-A1A987557D7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71B83-CC89-4670-825E-52990A2C4A96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334BA84D-1CA5-48C9-9F42-F97BECD9FC0B}">
      <dgm:prSet phldrT="[Texto]" phldr="0"/>
      <dgm:spPr/>
      <dgm:t>
        <a:bodyPr/>
        <a:lstStyle/>
        <a:p>
          <a:pPr rtl="0"/>
          <a:r>
            <a:rPr lang="es-ES" b="0" i="1" dirty="0">
              <a:latin typeface="Lucida Sans"/>
            </a:rPr>
            <a:t>Bomberitos de Corazón </a:t>
          </a:r>
          <a:endParaRPr lang="es-ES" b="0" i="1" dirty="0"/>
        </a:p>
      </dgm:t>
    </dgm:pt>
    <dgm:pt modelId="{5E8DEF45-0762-46A8-AF50-69F98E290B02}" type="parTrans" cxnId="{D404747E-9D8E-485C-9510-FA8E7F3589DA}">
      <dgm:prSet/>
      <dgm:spPr/>
    </dgm:pt>
    <dgm:pt modelId="{2CC7E0A2-EEB2-452B-99A6-1EF3C6F70620}" type="sibTrans" cxnId="{D404747E-9D8E-485C-9510-FA8E7F3589DA}">
      <dgm:prSet/>
      <dgm:spPr/>
    </dgm:pt>
    <dgm:pt modelId="{94FDF2E3-07BF-474D-8DB0-2980852997DE}">
      <dgm:prSet phldrT="[Texto]" phldr="0"/>
      <dgm:spPr/>
      <dgm:t>
        <a:bodyPr/>
        <a:lstStyle/>
        <a:p>
          <a:pPr rtl="0"/>
          <a:r>
            <a:rPr lang="es-ES" b="0" i="1" dirty="0">
              <a:latin typeface="Lucida Sans"/>
            </a:rPr>
            <a:t>Programa Vivienda Segura - "Mi casa sin incendio"</a:t>
          </a:r>
          <a:endParaRPr lang="es-ES" b="0" i="1" dirty="0"/>
        </a:p>
      </dgm:t>
    </dgm:pt>
    <dgm:pt modelId="{5A08A671-D4D6-4376-A472-601C1D5A6259}" type="parTrans" cxnId="{1A5F321A-0841-4CEA-B354-938543C28C85}">
      <dgm:prSet/>
      <dgm:spPr/>
    </dgm:pt>
    <dgm:pt modelId="{CD0CC64E-C7B9-443B-B1FE-CDF6479E9113}" type="sibTrans" cxnId="{1A5F321A-0841-4CEA-B354-938543C28C85}">
      <dgm:prSet/>
      <dgm:spPr/>
    </dgm:pt>
    <dgm:pt modelId="{81E36A27-ABDA-4E12-BA94-EBA828FE49D2}">
      <dgm:prSet phldrT="[Texto]" phldr="0"/>
      <dgm:spPr/>
      <dgm:t>
        <a:bodyPr/>
        <a:lstStyle/>
        <a:p>
          <a:pPr rtl="0"/>
          <a:r>
            <a:rPr lang="es-ES" b="0" i="1" dirty="0">
              <a:latin typeface="Lucida Sans"/>
            </a:rPr>
            <a:t>Programa "Comercio Seguro, mi negocio sin incendio"</a:t>
          </a:r>
        </a:p>
      </dgm:t>
    </dgm:pt>
    <dgm:pt modelId="{23696488-FFD5-440E-90F2-981342F13662}" type="parTrans" cxnId="{D1A983AC-398C-4A6D-8401-C887F56F1FB9}">
      <dgm:prSet/>
      <dgm:spPr/>
    </dgm:pt>
    <dgm:pt modelId="{0A69A3F0-7AD8-475D-B498-4C605DB517D6}" type="sibTrans" cxnId="{D1A983AC-398C-4A6D-8401-C887F56F1FB9}">
      <dgm:prSet/>
      <dgm:spPr/>
    </dgm:pt>
    <dgm:pt modelId="{15500DBD-4EBC-473B-BCBE-C698097AAF7E}">
      <dgm:prSet phldr="0"/>
      <dgm:spPr/>
      <dgm:t>
        <a:bodyPr/>
        <a:lstStyle/>
        <a:p>
          <a:pPr rtl="0"/>
          <a:r>
            <a:rPr lang="es-ES" b="0" i="1" dirty="0">
              <a:latin typeface="Lucida Sans"/>
            </a:rPr>
            <a:t>Consejos locales</a:t>
          </a:r>
        </a:p>
      </dgm:t>
    </dgm:pt>
    <dgm:pt modelId="{E1D8C5D9-76B6-4138-9225-C714E804F873}" type="parTrans" cxnId="{41C3E7FF-C280-4DB4-A2B3-1719A7D50470}">
      <dgm:prSet/>
      <dgm:spPr/>
    </dgm:pt>
    <dgm:pt modelId="{A6BCD8D6-C25A-49F1-A404-4DEF868D2F4D}" type="sibTrans" cxnId="{41C3E7FF-C280-4DB4-A2B3-1719A7D50470}">
      <dgm:prSet/>
      <dgm:spPr/>
    </dgm:pt>
    <dgm:pt modelId="{88377FB5-3498-4106-BC7F-6298A8B18AA8}" type="pres">
      <dgm:prSet presAssocID="{BA371B83-CC89-4670-825E-52990A2C4A96}" presName="CompostProcess" presStyleCnt="0">
        <dgm:presLayoutVars>
          <dgm:dir/>
          <dgm:resizeHandles val="exact"/>
        </dgm:presLayoutVars>
      </dgm:prSet>
      <dgm:spPr/>
    </dgm:pt>
    <dgm:pt modelId="{0CF73322-F20D-4F60-A10D-FAC8FF9391C9}" type="pres">
      <dgm:prSet presAssocID="{BA371B83-CC89-4670-825E-52990A2C4A96}" presName="arrow" presStyleLbl="bgShp" presStyleIdx="0" presStyleCnt="1"/>
      <dgm:spPr/>
    </dgm:pt>
    <dgm:pt modelId="{F10DCC1D-4451-486B-9A56-D91B74ADDD5C}" type="pres">
      <dgm:prSet presAssocID="{BA371B83-CC89-4670-825E-52990A2C4A96}" presName="linearProcess" presStyleCnt="0"/>
      <dgm:spPr/>
    </dgm:pt>
    <dgm:pt modelId="{38785423-9C7F-43B1-8F45-044B6ACA4C0D}" type="pres">
      <dgm:prSet presAssocID="{334BA84D-1CA5-48C9-9F42-F97BECD9FC0B}" presName="textNode" presStyleLbl="node1" presStyleIdx="0" presStyleCnt="4">
        <dgm:presLayoutVars>
          <dgm:bulletEnabled val="1"/>
        </dgm:presLayoutVars>
      </dgm:prSet>
      <dgm:spPr/>
    </dgm:pt>
    <dgm:pt modelId="{0EBDA42E-1CE1-4984-9BC9-DEBC87BAC8F0}" type="pres">
      <dgm:prSet presAssocID="{2CC7E0A2-EEB2-452B-99A6-1EF3C6F70620}" presName="sibTrans" presStyleCnt="0"/>
      <dgm:spPr/>
    </dgm:pt>
    <dgm:pt modelId="{7AFFCEC9-FC57-4843-852B-E49C3B2AC43F}" type="pres">
      <dgm:prSet presAssocID="{94FDF2E3-07BF-474D-8DB0-2980852997DE}" presName="textNode" presStyleLbl="node1" presStyleIdx="1" presStyleCnt="4">
        <dgm:presLayoutVars>
          <dgm:bulletEnabled val="1"/>
        </dgm:presLayoutVars>
      </dgm:prSet>
      <dgm:spPr/>
    </dgm:pt>
    <dgm:pt modelId="{8CD6FD6C-E819-4A45-85D6-0A6B8854235A}" type="pres">
      <dgm:prSet presAssocID="{CD0CC64E-C7B9-443B-B1FE-CDF6479E9113}" presName="sibTrans" presStyleCnt="0"/>
      <dgm:spPr/>
    </dgm:pt>
    <dgm:pt modelId="{51793744-1337-44D1-A3F6-41036C0BB49A}" type="pres">
      <dgm:prSet presAssocID="{81E36A27-ABDA-4E12-BA94-EBA828FE49D2}" presName="textNode" presStyleLbl="node1" presStyleIdx="2" presStyleCnt="4">
        <dgm:presLayoutVars>
          <dgm:bulletEnabled val="1"/>
        </dgm:presLayoutVars>
      </dgm:prSet>
      <dgm:spPr/>
    </dgm:pt>
    <dgm:pt modelId="{FA1F874C-DA86-494F-9768-6BA1E69F1961}" type="pres">
      <dgm:prSet presAssocID="{0A69A3F0-7AD8-475D-B498-4C605DB517D6}" presName="sibTrans" presStyleCnt="0"/>
      <dgm:spPr/>
    </dgm:pt>
    <dgm:pt modelId="{477CC141-7757-4B34-9CE4-3F1DBCD7A990}" type="pres">
      <dgm:prSet presAssocID="{15500DBD-4EBC-473B-BCBE-C698097AAF7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A5F321A-0841-4CEA-B354-938543C28C85}" srcId="{BA371B83-CC89-4670-825E-52990A2C4A96}" destId="{94FDF2E3-07BF-474D-8DB0-2980852997DE}" srcOrd="1" destOrd="0" parTransId="{5A08A671-D4D6-4376-A472-601C1D5A6259}" sibTransId="{CD0CC64E-C7B9-443B-B1FE-CDF6479E9113}"/>
    <dgm:cxn modelId="{79CA3324-2A82-4E2B-A76A-F4D9F0D82130}" type="presOf" srcId="{94FDF2E3-07BF-474D-8DB0-2980852997DE}" destId="{7AFFCEC9-FC57-4843-852B-E49C3B2AC43F}" srcOrd="0" destOrd="0" presId="urn:microsoft.com/office/officeart/2005/8/layout/hProcess9"/>
    <dgm:cxn modelId="{5A22654A-1C11-4D02-86D5-983182B292B4}" type="presOf" srcId="{81E36A27-ABDA-4E12-BA94-EBA828FE49D2}" destId="{51793744-1337-44D1-A3F6-41036C0BB49A}" srcOrd="0" destOrd="0" presId="urn:microsoft.com/office/officeart/2005/8/layout/hProcess9"/>
    <dgm:cxn modelId="{D404747E-9D8E-485C-9510-FA8E7F3589DA}" srcId="{BA371B83-CC89-4670-825E-52990A2C4A96}" destId="{334BA84D-1CA5-48C9-9F42-F97BECD9FC0B}" srcOrd="0" destOrd="0" parTransId="{5E8DEF45-0762-46A8-AF50-69F98E290B02}" sibTransId="{2CC7E0A2-EEB2-452B-99A6-1EF3C6F70620}"/>
    <dgm:cxn modelId="{441F39A2-D59D-46F4-B790-09AAAC7B4FEA}" type="presOf" srcId="{334BA84D-1CA5-48C9-9F42-F97BECD9FC0B}" destId="{38785423-9C7F-43B1-8F45-044B6ACA4C0D}" srcOrd="0" destOrd="0" presId="urn:microsoft.com/office/officeart/2005/8/layout/hProcess9"/>
    <dgm:cxn modelId="{D1A983AC-398C-4A6D-8401-C887F56F1FB9}" srcId="{BA371B83-CC89-4670-825E-52990A2C4A96}" destId="{81E36A27-ABDA-4E12-BA94-EBA828FE49D2}" srcOrd="2" destOrd="0" parTransId="{23696488-FFD5-440E-90F2-981342F13662}" sibTransId="{0A69A3F0-7AD8-475D-B498-4C605DB517D6}"/>
    <dgm:cxn modelId="{32DFE4C4-D1DF-4B71-82CC-5FD4CFBC3ACE}" type="presOf" srcId="{15500DBD-4EBC-473B-BCBE-C698097AAF7E}" destId="{477CC141-7757-4B34-9CE4-3F1DBCD7A990}" srcOrd="0" destOrd="0" presId="urn:microsoft.com/office/officeart/2005/8/layout/hProcess9"/>
    <dgm:cxn modelId="{C038F8E9-52E6-407F-B803-BA978878EE72}" type="presOf" srcId="{BA371B83-CC89-4670-825E-52990A2C4A96}" destId="{88377FB5-3498-4106-BC7F-6298A8B18AA8}" srcOrd="0" destOrd="0" presId="urn:microsoft.com/office/officeart/2005/8/layout/hProcess9"/>
    <dgm:cxn modelId="{41C3E7FF-C280-4DB4-A2B3-1719A7D50470}" srcId="{BA371B83-CC89-4670-825E-52990A2C4A96}" destId="{15500DBD-4EBC-473B-BCBE-C698097AAF7E}" srcOrd="3" destOrd="0" parTransId="{E1D8C5D9-76B6-4138-9225-C714E804F873}" sibTransId="{A6BCD8D6-C25A-49F1-A404-4DEF868D2F4D}"/>
    <dgm:cxn modelId="{62BEBAB5-6D3E-415D-BEC6-9E1DC4D1AEDD}" type="presParOf" srcId="{88377FB5-3498-4106-BC7F-6298A8B18AA8}" destId="{0CF73322-F20D-4F60-A10D-FAC8FF9391C9}" srcOrd="0" destOrd="0" presId="urn:microsoft.com/office/officeart/2005/8/layout/hProcess9"/>
    <dgm:cxn modelId="{E3CD3035-65C1-48D2-8DC5-F93DE5FEFC12}" type="presParOf" srcId="{88377FB5-3498-4106-BC7F-6298A8B18AA8}" destId="{F10DCC1D-4451-486B-9A56-D91B74ADDD5C}" srcOrd="1" destOrd="0" presId="urn:microsoft.com/office/officeart/2005/8/layout/hProcess9"/>
    <dgm:cxn modelId="{5A80175F-A22C-4B70-904F-FAED0DE50724}" type="presParOf" srcId="{F10DCC1D-4451-486B-9A56-D91B74ADDD5C}" destId="{38785423-9C7F-43B1-8F45-044B6ACA4C0D}" srcOrd="0" destOrd="0" presId="urn:microsoft.com/office/officeart/2005/8/layout/hProcess9"/>
    <dgm:cxn modelId="{B209FADF-3326-45DF-A3B3-7DB77A11F80F}" type="presParOf" srcId="{F10DCC1D-4451-486B-9A56-D91B74ADDD5C}" destId="{0EBDA42E-1CE1-4984-9BC9-DEBC87BAC8F0}" srcOrd="1" destOrd="0" presId="urn:microsoft.com/office/officeart/2005/8/layout/hProcess9"/>
    <dgm:cxn modelId="{7E53DFDB-6733-4DA3-8924-EC487AAA733E}" type="presParOf" srcId="{F10DCC1D-4451-486B-9A56-D91B74ADDD5C}" destId="{7AFFCEC9-FC57-4843-852B-E49C3B2AC43F}" srcOrd="2" destOrd="0" presId="urn:microsoft.com/office/officeart/2005/8/layout/hProcess9"/>
    <dgm:cxn modelId="{5D2707D6-A966-42F7-9D4C-EC1FF899E453}" type="presParOf" srcId="{F10DCC1D-4451-486B-9A56-D91B74ADDD5C}" destId="{8CD6FD6C-E819-4A45-85D6-0A6B8854235A}" srcOrd="3" destOrd="0" presId="urn:microsoft.com/office/officeart/2005/8/layout/hProcess9"/>
    <dgm:cxn modelId="{F187FFC6-4065-4AD8-A020-88410A6C44D0}" type="presParOf" srcId="{F10DCC1D-4451-486B-9A56-D91B74ADDD5C}" destId="{51793744-1337-44D1-A3F6-41036C0BB49A}" srcOrd="4" destOrd="0" presId="urn:microsoft.com/office/officeart/2005/8/layout/hProcess9"/>
    <dgm:cxn modelId="{5A5FC5EF-09C3-4415-8015-F1F76423176D}" type="presParOf" srcId="{F10DCC1D-4451-486B-9A56-D91B74ADDD5C}" destId="{FA1F874C-DA86-494F-9768-6BA1E69F1961}" srcOrd="5" destOrd="0" presId="urn:microsoft.com/office/officeart/2005/8/layout/hProcess9"/>
    <dgm:cxn modelId="{3D45A2D2-19D6-447A-997D-FCC958DE5AC6}" type="presParOf" srcId="{F10DCC1D-4451-486B-9A56-D91B74ADDD5C}" destId="{477CC141-7757-4B34-9CE4-3F1DBCD7A9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71B83-CC89-4670-825E-52990A2C4A96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334BA84D-1CA5-48C9-9F42-F97BECD9FC0B}">
      <dgm:prSet phldrT="[Texto]" phldr="0"/>
      <dgm:spPr/>
      <dgm:t>
        <a:bodyPr/>
        <a:lstStyle/>
        <a:p>
          <a:pPr rtl="0"/>
          <a:r>
            <a:rPr lang="es-ES" b="0" i="1" dirty="0">
              <a:solidFill>
                <a:schemeClr val="bg1"/>
              </a:solidFill>
              <a:latin typeface="Lucida Sans"/>
            </a:rPr>
            <a:t>Diálogos "Un café con Bomberos de Bogotá"</a:t>
          </a:r>
        </a:p>
      </dgm:t>
    </dgm:pt>
    <dgm:pt modelId="{5E8DEF45-0762-46A8-AF50-69F98E290B02}" type="parTrans" cxnId="{D404747E-9D8E-485C-9510-FA8E7F3589DA}">
      <dgm:prSet/>
      <dgm:spPr/>
    </dgm:pt>
    <dgm:pt modelId="{2CC7E0A2-EEB2-452B-99A6-1EF3C6F70620}" type="sibTrans" cxnId="{D404747E-9D8E-485C-9510-FA8E7F3589DA}">
      <dgm:prSet/>
      <dgm:spPr/>
    </dgm:pt>
    <dgm:pt modelId="{94FDF2E3-07BF-474D-8DB0-2980852997DE}">
      <dgm:prSet phldrT="[Texto]" phldr="0"/>
      <dgm:spPr/>
      <dgm:t>
        <a:bodyPr/>
        <a:lstStyle/>
        <a:p>
          <a:r>
            <a:rPr lang="es-ES" b="0" i="1" dirty="0">
              <a:solidFill>
                <a:schemeClr val="bg1"/>
              </a:solidFill>
              <a:latin typeface="Lucida Sans"/>
            </a:rPr>
            <a:t>Ferias de servicios móviles </a:t>
          </a:r>
        </a:p>
      </dgm:t>
    </dgm:pt>
    <dgm:pt modelId="{5A08A671-D4D6-4376-A472-601C1D5A6259}" type="parTrans" cxnId="{1A5F321A-0841-4CEA-B354-938543C28C85}">
      <dgm:prSet/>
      <dgm:spPr/>
    </dgm:pt>
    <dgm:pt modelId="{CD0CC64E-C7B9-443B-B1FE-CDF6479E9113}" type="sibTrans" cxnId="{1A5F321A-0841-4CEA-B354-938543C28C85}">
      <dgm:prSet/>
      <dgm:spPr/>
    </dgm:pt>
    <dgm:pt modelId="{81E36A27-ABDA-4E12-BA94-EBA828FE49D2}">
      <dgm:prSet phldrT="[Texto]" phldr="0"/>
      <dgm:spPr/>
      <dgm:t>
        <a:bodyPr/>
        <a:lstStyle/>
        <a:p>
          <a:pPr rtl="0"/>
          <a:r>
            <a:rPr lang="es-ES" b="0" i="1" dirty="0">
              <a:solidFill>
                <a:schemeClr val="bg1"/>
              </a:solidFill>
              <a:latin typeface="Lucida Sans"/>
            </a:rPr>
            <a:t>Encuentros ciudadanos con establecimientos clasificados en riesgo bajo.</a:t>
          </a:r>
        </a:p>
      </dgm:t>
    </dgm:pt>
    <dgm:pt modelId="{23696488-FFD5-440E-90F2-981342F13662}" type="parTrans" cxnId="{D1A983AC-398C-4A6D-8401-C887F56F1FB9}">
      <dgm:prSet/>
      <dgm:spPr/>
    </dgm:pt>
    <dgm:pt modelId="{0A69A3F0-7AD8-475D-B498-4C605DB517D6}" type="sibTrans" cxnId="{D1A983AC-398C-4A6D-8401-C887F56F1FB9}">
      <dgm:prSet/>
      <dgm:spPr/>
    </dgm:pt>
    <dgm:pt modelId="{88377FB5-3498-4106-BC7F-6298A8B18AA8}" type="pres">
      <dgm:prSet presAssocID="{BA371B83-CC89-4670-825E-52990A2C4A96}" presName="CompostProcess" presStyleCnt="0">
        <dgm:presLayoutVars>
          <dgm:dir/>
          <dgm:resizeHandles val="exact"/>
        </dgm:presLayoutVars>
      </dgm:prSet>
      <dgm:spPr/>
    </dgm:pt>
    <dgm:pt modelId="{0CF73322-F20D-4F60-A10D-FAC8FF9391C9}" type="pres">
      <dgm:prSet presAssocID="{BA371B83-CC89-4670-825E-52990A2C4A96}" presName="arrow" presStyleLbl="bgShp" presStyleIdx="0" presStyleCnt="1"/>
      <dgm:spPr/>
    </dgm:pt>
    <dgm:pt modelId="{F10DCC1D-4451-486B-9A56-D91B74ADDD5C}" type="pres">
      <dgm:prSet presAssocID="{BA371B83-CC89-4670-825E-52990A2C4A96}" presName="linearProcess" presStyleCnt="0"/>
      <dgm:spPr/>
    </dgm:pt>
    <dgm:pt modelId="{38785423-9C7F-43B1-8F45-044B6ACA4C0D}" type="pres">
      <dgm:prSet presAssocID="{334BA84D-1CA5-48C9-9F42-F97BECD9FC0B}" presName="textNode" presStyleLbl="node1" presStyleIdx="0" presStyleCnt="3">
        <dgm:presLayoutVars>
          <dgm:bulletEnabled val="1"/>
        </dgm:presLayoutVars>
      </dgm:prSet>
      <dgm:spPr/>
    </dgm:pt>
    <dgm:pt modelId="{0EBDA42E-1CE1-4984-9BC9-DEBC87BAC8F0}" type="pres">
      <dgm:prSet presAssocID="{2CC7E0A2-EEB2-452B-99A6-1EF3C6F70620}" presName="sibTrans" presStyleCnt="0"/>
      <dgm:spPr/>
    </dgm:pt>
    <dgm:pt modelId="{7AFFCEC9-FC57-4843-852B-E49C3B2AC43F}" type="pres">
      <dgm:prSet presAssocID="{94FDF2E3-07BF-474D-8DB0-2980852997DE}" presName="textNode" presStyleLbl="node1" presStyleIdx="1" presStyleCnt="3">
        <dgm:presLayoutVars>
          <dgm:bulletEnabled val="1"/>
        </dgm:presLayoutVars>
      </dgm:prSet>
      <dgm:spPr/>
    </dgm:pt>
    <dgm:pt modelId="{8CD6FD6C-E819-4A45-85D6-0A6B8854235A}" type="pres">
      <dgm:prSet presAssocID="{CD0CC64E-C7B9-443B-B1FE-CDF6479E9113}" presName="sibTrans" presStyleCnt="0"/>
      <dgm:spPr/>
    </dgm:pt>
    <dgm:pt modelId="{51793744-1337-44D1-A3F6-41036C0BB49A}" type="pres">
      <dgm:prSet presAssocID="{81E36A27-ABDA-4E12-BA94-EBA828FE49D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A5F321A-0841-4CEA-B354-938543C28C85}" srcId="{BA371B83-CC89-4670-825E-52990A2C4A96}" destId="{94FDF2E3-07BF-474D-8DB0-2980852997DE}" srcOrd="1" destOrd="0" parTransId="{5A08A671-D4D6-4376-A472-601C1D5A6259}" sibTransId="{CD0CC64E-C7B9-443B-B1FE-CDF6479E9113}"/>
    <dgm:cxn modelId="{79CA3324-2A82-4E2B-A76A-F4D9F0D82130}" type="presOf" srcId="{94FDF2E3-07BF-474D-8DB0-2980852997DE}" destId="{7AFFCEC9-FC57-4843-852B-E49C3B2AC43F}" srcOrd="0" destOrd="0" presId="urn:microsoft.com/office/officeart/2005/8/layout/hProcess9"/>
    <dgm:cxn modelId="{5A22654A-1C11-4D02-86D5-983182B292B4}" type="presOf" srcId="{81E36A27-ABDA-4E12-BA94-EBA828FE49D2}" destId="{51793744-1337-44D1-A3F6-41036C0BB49A}" srcOrd="0" destOrd="0" presId="urn:microsoft.com/office/officeart/2005/8/layout/hProcess9"/>
    <dgm:cxn modelId="{D404747E-9D8E-485C-9510-FA8E7F3589DA}" srcId="{BA371B83-CC89-4670-825E-52990A2C4A96}" destId="{334BA84D-1CA5-48C9-9F42-F97BECD9FC0B}" srcOrd="0" destOrd="0" parTransId="{5E8DEF45-0762-46A8-AF50-69F98E290B02}" sibTransId="{2CC7E0A2-EEB2-452B-99A6-1EF3C6F70620}"/>
    <dgm:cxn modelId="{441F39A2-D59D-46F4-B790-09AAAC7B4FEA}" type="presOf" srcId="{334BA84D-1CA5-48C9-9F42-F97BECD9FC0B}" destId="{38785423-9C7F-43B1-8F45-044B6ACA4C0D}" srcOrd="0" destOrd="0" presId="urn:microsoft.com/office/officeart/2005/8/layout/hProcess9"/>
    <dgm:cxn modelId="{D1A983AC-398C-4A6D-8401-C887F56F1FB9}" srcId="{BA371B83-CC89-4670-825E-52990A2C4A96}" destId="{81E36A27-ABDA-4E12-BA94-EBA828FE49D2}" srcOrd="2" destOrd="0" parTransId="{23696488-FFD5-440E-90F2-981342F13662}" sibTransId="{0A69A3F0-7AD8-475D-B498-4C605DB517D6}"/>
    <dgm:cxn modelId="{C038F8E9-52E6-407F-B803-BA978878EE72}" type="presOf" srcId="{BA371B83-CC89-4670-825E-52990A2C4A96}" destId="{88377FB5-3498-4106-BC7F-6298A8B18AA8}" srcOrd="0" destOrd="0" presId="urn:microsoft.com/office/officeart/2005/8/layout/hProcess9"/>
    <dgm:cxn modelId="{62BEBAB5-6D3E-415D-BEC6-9E1DC4D1AEDD}" type="presParOf" srcId="{88377FB5-3498-4106-BC7F-6298A8B18AA8}" destId="{0CF73322-F20D-4F60-A10D-FAC8FF9391C9}" srcOrd="0" destOrd="0" presId="urn:microsoft.com/office/officeart/2005/8/layout/hProcess9"/>
    <dgm:cxn modelId="{E3CD3035-65C1-48D2-8DC5-F93DE5FEFC12}" type="presParOf" srcId="{88377FB5-3498-4106-BC7F-6298A8B18AA8}" destId="{F10DCC1D-4451-486B-9A56-D91B74ADDD5C}" srcOrd="1" destOrd="0" presId="urn:microsoft.com/office/officeart/2005/8/layout/hProcess9"/>
    <dgm:cxn modelId="{5A80175F-A22C-4B70-904F-FAED0DE50724}" type="presParOf" srcId="{F10DCC1D-4451-486B-9A56-D91B74ADDD5C}" destId="{38785423-9C7F-43B1-8F45-044B6ACA4C0D}" srcOrd="0" destOrd="0" presId="urn:microsoft.com/office/officeart/2005/8/layout/hProcess9"/>
    <dgm:cxn modelId="{B209FADF-3326-45DF-A3B3-7DB77A11F80F}" type="presParOf" srcId="{F10DCC1D-4451-486B-9A56-D91B74ADDD5C}" destId="{0EBDA42E-1CE1-4984-9BC9-DEBC87BAC8F0}" srcOrd="1" destOrd="0" presId="urn:microsoft.com/office/officeart/2005/8/layout/hProcess9"/>
    <dgm:cxn modelId="{7E53DFDB-6733-4DA3-8924-EC487AAA733E}" type="presParOf" srcId="{F10DCC1D-4451-486B-9A56-D91B74ADDD5C}" destId="{7AFFCEC9-FC57-4843-852B-E49C3B2AC43F}" srcOrd="2" destOrd="0" presId="urn:microsoft.com/office/officeart/2005/8/layout/hProcess9"/>
    <dgm:cxn modelId="{5D2707D6-A966-42F7-9D4C-EC1FF899E453}" type="presParOf" srcId="{F10DCC1D-4451-486B-9A56-D91B74ADDD5C}" destId="{8CD6FD6C-E819-4A45-85D6-0A6B8854235A}" srcOrd="3" destOrd="0" presId="urn:microsoft.com/office/officeart/2005/8/layout/hProcess9"/>
    <dgm:cxn modelId="{F187FFC6-4065-4AD8-A020-88410A6C44D0}" type="presParOf" srcId="{F10DCC1D-4451-486B-9A56-D91B74ADDD5C}" destId="{51793744-1337-44D1-A3F6-41036C0BB49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73322-F20D-4F60-A10D-FAC8FF9391C9}">
      <dsp:nvSpPr>
        <dsp:cNvPr id="0" name=""/>
        <dsp:cNvSpPr/>
      </dsp:nvSpPr>
      <dsp:spPr>
        <a:xfrm>
          <a:off x="600445" y="0"/>
          <a:ext cx="6805054" cy="2044537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85423-9C7F-43B1-8F45-044B6ACA4C0D}">
      <dsp:nvSpPr>
        <dsp:cNvPr id="0" name=""/>
        <dsp:cNvSpPr/>
      </dsp:nvSpPr>
      <dsp:spPr>
        <a:xfrm>
          <a:off x="4006" y="613361"/>
          <a:ext cx="1927212" cy="8178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1" kern="1200" dirty="0">
              <a:latin typeface="Lucida Sans"/>
            </a:rPr>
            <a:t>Bomberitos de Corazón </a:t>
          </a:r>
          <a:endParaRPr lang="es-ES" sz="1300" b="0" i="1" kern="1200" dirty="0"/>
        </a:p>
      </dsp:txBody>
      <dsp:txXfrm>
        <a:off x="43928" y="653283"/>
        <a:ext cx="1847368" cy="737970"/>
      </dsp:txXfrm>
    </dsp:sp>
    <dsp:sp modelId="{7AFFCEC9-FC57-4843-852B-E49C3B2AC43F}">
      <dsp:nvSpPr>
        <dsp:cNvPr id="0" name=""/>
        <dsp:cNvSpPr/>
      </dsp:nvSpPr>
      <dsp:spPr>
        <a:xfrm>
          <a:off x="2027580" y="613361"/>
          <a:ext cx="1927212" cy="8178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1" kern="1200" dirty="0">
              <a:latin typeface="Lucida Sans"/>
            </a:rPr>
            <a:t>Programa Vivienda Segura - "Mi casa sin incendio"</a:t>
          </a:r>
          <a:endParaRPr lang="es-ES" sz="1300" b="0" i="1" kern="1200" dirty="0"/>
        </a:p>
      </dsp:txBody>
      <dsp:txXfrm>
        <a:off x="2067502" y="653283"/>
        <a:ext cx="1847368" cy="737970"/>
      </dsp:txXfrm>
    </dsp:sp>
    <dsp:sp modelId="{51793744-1337-44D1-A3F6-41036C0BB49A}">
      <dsp:nvSpPr>
        <dsp:cNvPr id="0" name=""/>
        <dsp:cNvSpPr/>
      </dsp:nvSpPr>
      <dsp:spPr>
        <a:xfrm>
          <a:off x="4051153" y="613361"/>
          <a:ext cx="1927212" cy="8178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1" kern="1200" dirty="0">
              <a:latin typeface="Lucida Sans"/>
            </a:rPr>
            <a:t>Programa "Comercio Seguro, mi negocio sin incendio"</a:t>
          </a:r>
        </a:p>
      </dsp:txBody>
      <dsp:txXfrm>
        <a:off x="4091075" y="653283"/>
        <a:ext cx="1847368" cy="737970"/>
      </dsp:txXfrm>
    </dsp:sp>
    <dsp:sp modelId="{477CC141-7757-4B34-9CE4-3F1DBCD7A990}">
      <dsp:nvSpPr>
        <dsp:cNvPr id="0" name=""/>
        <dsp:cNvSpPr/>
      </dsp:nvSpPr>
      <dsp:spPr>
        <a:xfrm>
          <a:off x="6074726" y="613361"/>
          <a:ext cx="1927212" cy="8178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1" kern="1200" dirty="0">
              <a:latin typeface="Lucida Sans"/>
            </a:rPr>
            <a:t>Consejos locales</a:t>
          </a:r>
        </a:p>
      </dsp:txBody>
      <dsp:txXfrm>
        <a:off x="6114648" y="653283"/>
        <a:ext cx="1847368" cy="737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73322-F20D-4F60-A10D-FAC8FF9391C9}">
      <dsp:nvSpPr>
        <dsp:cNvPr id="0" name=""/>
        <dsp:cNvSpPr/>
      </dsp:nvSpPr>
      <dsp:spPr>
        <a:xfrm>
          <a:off x="600445" y="0"/>
          <a:ext cx="6805054" cy="197526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85423-9C7F-43B1-8F45-044B6ACA4C0D}">
      <dsp:nvSpPr>
        <dsp:cNvPr id="0" name=""/>
        <dsp:cNvSpPr/>
      </dsp:nvSpPr>
      <dsp:spPr>
        <a:xfrm>
          <a:off x="8600" y="592579"/>
          <a:ext cx="2576913" cy="790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1" kern="1200" dirty="0">
              <a:solidFill>
                <a:schemeClr val="bg1"/>
              </a:solidFill>
              <a:latin typeface="Lucida Sans"/>
            </a:rPr>
            <a:t>Diálogos "Un café con Bomberos de Bogotá"</a:t>
          </a:r>
        </a:p>
      </dsp:txBody>
      <dsp:txXfrm>
        <a:off x="47170" y="631149"/>
        <a:ext cx="2499773" cy="712965"/>
      </dsp:txXfrm>
    </dsp:sp>
    <dsp:sp modelId="{7AFFCEC9-FC57-4843-852B-E49C3B2AC43F}">
      <dsp:nvSpPr>
        <dsp:cNvPr id="0" name=""/>
        <dsp:cNvSpPr/>
      </dsp:nvSpPr>
      <dsp:spPr>
        <a:xfrm>
          <a:off x="2714516" y="592579"/>
          <a:ext cx="2576913" cy="790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1" kern="1200" dirty="0">
              <a:solidFill>
                <a:schemeClr val="bg1"/>
              </a:solidFill>
              <a:latin typeface="Lucida Sans"/>
            </a:rPr>
            <a:t>Ferias de servicios móviles </a:t>
          </a:r>
        </a:p>
      </dsp:txBody>
      <dsp:txXfrm>
        <a:off x="2753086" y="631149"/>
        <a:ext cx="2499773" cy="712965"/>
      </dsp:txXfrm>
    </dsp:sp>
    <dsp:sp modelId="{51793744-1337-44D1-A3F6-41036C0BB49A}">
      <dsp:nvSpPr>
        <dsp:cNvPr id="0" name=""/>
        <dsp:cNvSpPr/>
      </dsp:nvSpPr>
      <dsp:spPr>
        <a:xfrm>
          <a:off x="5420431" y="592579"/>
          <a:ext cx="2576913" cy="790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1" kern="1200" dirty="0">
              <a:solidFill>
                <a:schemeClr val="bg1"/>
              </a:solidFill>
              <a:latin typeface="Lucida Sans"/>
            </a:rPr>
            <a:t>Encuentros ciudadanos con establecimientos clasificados en riesgo bajo.</a:t>
          </a:r>
        </a:p>
      </dsp:txBody>
      <dsp:txXfrm>
        <a:off x="5459001" y="631149"/>
        <a:ext cx="2499773" cy="712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58D03-5DB0-4747-A842-1078CA1027B4}" type="datetimeFigureOut">
              <a:rPr lang="es-419" smtClean="0"/>
              <a:t>20/3/2025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AEEA-D52B-480F-8A4D-52D9F6AD0B6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9169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DAEEA-D52B-480F-8A4D-52D9F6AD0B6F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567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0A0CB-B8C8-344C-03D4-0EE11899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03F5F0A-A906-E6DD-9A4E-F9B232402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F386CB-A231-AE5E-ECBF-72401AF75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A7404D-3E1C-E20D-717A-03E4B78F7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DAEEA-D52B-480F-8A4D-52D9F6AD0B6F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111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D6C30-6E82-8CA6-2123-3F8289BB0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94F698D-2C86-7050-A0B7-E5268D2A7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8DEA6F-2487-FDA0-666C-5A817D34E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4C3AED-DD2F-C5DE-419F-7F172C3E5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DAEEA-D52B-480F-8A4D-52D9F6AD0B6F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4994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4;p13"/>
          <p:cNvSpPr/>
          <p:nvPr userDrawn="1"/>
        </p:nvSpPr>
        <p:spPr>
          <a:xfrm>
            <a:off x="0" y="-2125"/>
            <a:ext cx="12206700" cy="6857700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4"/>
          <p:cNvSpPr/>
          <p:nvPr userDrawn="1"/>
        </p:nvSpPr>
        <p:spPr>
          <a:xfrm flipH="1">
            <a:off x="10965015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7;p14"/>
          <p:cNvSpPr/>
          <p:nvPr userDrawn="1"/>
        </p:nvSpPr>
        <p:spPr>
          <a:xfrm rot="10800000">
            <a:off x="10965015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9;p14"/>
          <p:cNvSpPr/>
          <p:nvPr userDrawn="1"/>
        </p:nvSpPr>
        <p:spPr>
          <a:xfrm flipH="1">
            <a:off x="-1160900" y="479700"/>
            <a:ext cx="3074100" cy="6378300"/>
          </a:xfrm>
          <a:prstGeom prst="parallelogram">
            <a:avLst>
              <a:gd name="adj" fmla="val 7193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87;p13" descr="Texto&#10;&#10;Descripción generada automáticamente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4205901" y="5290386"/>
            <a:ext cx="3794898" cy="1295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98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59" y="5275384"/>
            <a:ext cx="4053082" cy="1378048"/>
          </a:xfrm>
          <a:prstGeom prst="rect">
            <a:avLst/>
          </a:prstGeom>
        </p:spPr>
      </p:pic>
      <p:sp>
        <p:nvSpPr>
          <p:cNvPr id="12" name="Google Shape;96;p14"/>
          <p:cNvSpPr/>
          <p:nvPr userDrawn="1"/>
        </p:nvSpPr>
        <p:spPr>
          <a:xfrm flipH="1">
            <a:off x="10965015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7;p14"/>
          <p:cNvSpPr/>
          <p:nvPr userDrawn="1"/>
        </p:nvSpPr>
        <p:spPr>
          <a:xfrm rot="10800000">
            <a:off x="10965015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9;p14"/>
          <p:cNvSpPr/>
          <p:nvPr userDrawn="1"/>
        </p:nvSpPr>
        <p:spPr>
          <a:xfrm flipH="1">
            <a:off x="-1160900" y="479700"/>
            <a:ext cx="3074100" cy="6378300"/>
          </a:xfrm>
          <a:prstGeom prst="parallelogram">
            <a:avLst>
              <a:gd name="adj" fmla="val 7193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88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8;p1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8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0;p18"/>
          <p:cNvSpPr/>
          <p:nvPr userDrawn="1"/>
        </p:nvSpPr>
        <p:spPr>
          <a:xfrm flipH="1">
            <a:off x="10943672" y="3130062"/>
            <a:ext cx="1245319" cy="50048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52;p19"/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11097909" y="7576474"/>
            <a:ext cx="1103614" cy="375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14"/>
          <p:cNvSpPr/>
          <p:nvPr userDrawn="1"/>
        </p:nvSpPr>
        <p:spPr>
          <a:xfrm rot="10800000">
            <a:off x="10956223" y="-8896"/>
            <a:ext cx="1245300" cy="323274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12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8;p1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8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0;p18"/>
          <p:cNvSpPr/>
          <p:nvPr userDrawn="1"/>
        </p:nvSpPr>
        <p:spPr>
          <a:xfrm flipH="1">
            <a:off x="10946681" y="2532552"/>
            <a:ext cx="1245319" cy="432544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41;p18"/>
          <p:cNvSpPr/>
          <p:nvPr userDrawn="1"/>
        </p:nvSpPr>
        <p:spPr>
          <a:xfrm rot="10800000">
            <a:off x="10946681" y="303"/>
            <a:ext cx="1245319" cy="2532249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52;p19"/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11040404" y="6390953"/>
            <a:ext cx="1103614" cy="375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27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20/03/2025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215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8562" indent="0">
              <a:buNone/>
              <a:defRPr sz="2181" b="1"/>
            </a:lvl2pPr>
            <a:lvl3pPr marL="997125" indent="0">
              <a:buNone/>
              <a:defRPr sz="1977" b="1"/>
            </a:lvl3pPr>
            <a:lvl4pPr marL="1495687" indent="0">
              <a:buNone/>
              <a:defRPr sz="1772" b="1"/>
            </a:lvl4pPr>
            <a:lvl5pPr marL="1994251" indent="0">
              <a:buNone/>
              <a:defRPr sz="1772" b="1"/>
            </a:lvl5pPr>
            <a:lvl6pPr marL="2492812" indent="0">
              <a:buNone/>
              <a:defRPr sz="1772" b="1"/>
            </a:lvl6pPr>
            <a:lvl7pPr marL="2991374" indent="0">
              <a:buNone/>
              <a:defRPr sz="1772" b="1"/>
            </a:lvl7pPr>
            <a:lvl8pPr marL="3489937" indent="0">
              <a:buNone/>
              <a:defRPr sz="1772" b="1"/>
            </a:lvl8pPr>
            <a:lvl9pPr marL="3988500" indent="0">
              <a:buNone/>
              <a:defRPr sz="177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590"/>
            </a:lvl1pPr>
            <a:lvl2pPr>
              <a:defRPr sz="2181"/>
            </a:lvl2pPr>
            <a:lvl3pPr>
              <a:defRPr sz="1977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8562" indent="0">
              <a:buNone/>
              <a:defRPr sz="2181" b="1"/>
            </a:lvl2pPr>
            <a:lvl3pPr marL="997125" indent="0">
              <a:buNone/>
              <a:defRPr sz="1977" b="1"/>
            </a:lvl3pPr>
            <a:lvl4pPr marL="1495687" indent="0">
              <a:buNone/>
              <a:defRPr sz="1772" b="1"/>
            </a:lvl4pPr>
            <a:lvl5pPr marL="1994251" indent="0">
              <a:buNone/>
              <a:defRPr sz="1772" b="1"/>
            </a:lvl5pPr>
            <a:lvl6pPr marL="2492812" indent="0">
              <a:buNone/>
              <a:defRPr sz="1772" b="1"/>
            </a:lvl6pPr>
            <a:lvl7pPr marL="2991374" indent="0">
              <a:buNone/>
              <a:defRPr sz="1772" b="1"/>
            </a:lvl7pPr>
            <a:lvl8pPr marL="3489937" indent="0">
              <a:buNone/>
              <a:defRPr sz="1772" b="1"/>
            </a:lvl8pPr>
            <a:lvl9pPr marL="3988500" indent="0">
              <a:buNone/>
              <a:defRPr sz="177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590"/>
            </a:lvl1pPr>
            <a:lvl2pPr>
              <a:defRPr sz="2181"/>
            </a:lvl2pPr>
            <a:lvl3pPr>
              <a:defRPr sz="1977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20/03/2025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900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8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309D822-0CDC-28E3-7F06-07DD46B954FA}"/>
              </a:ext>
            </a:extLst>
          </p:cNvPr>
          <p:cNvSpPr txBox="1"/>
          <p:nvPr/>
        </p:nvSpPr>
        <p:spPr>
          <a:xfrm>
            <a:off x="1858354" y="732074"/>
            <a:ext cx="8475292" cy="3000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271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Arial Unicode MS"/>
                <a:cs typeface="Arial Unicode MS"/>
              </a:rPr>
              <a:t>Informe Plan Institucional de Participación Ciudadana</a:t>
            </a:r>
            <a:endParaRPr kumimoji="0" lang="es-CO" sz="6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940ED7-551B-1C4A-9C9B-9BF0A67D7B4B}"/>
              </a:ext>
            </a:extLst>
          </p:cNvPr>
          <p:cNvSpPr/>
          <p:nvPr/>
        </p:nvSpPr>
        <p:spPr>
          <a:xfrm>
            <a:off x="5164108" y="3654143"/>
            <a:ext cx="1990532" cy="39661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2024</a:t>
            </a: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32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6666198-3578-24CF-A73B-A1234249EB63}"/>
              </a:ext>
            </a:extLst>
          </p:cNvPr>
          <p:cNvSpPr txBox="1">
            <a:spLocks/>
          </p:cNvSpPr>
          <p:nvPr/>
        </p:nvSpPr>
        <p:spPr>
          <a:xfrm>
            <a:off x="525101" y="152608"/>
            <a:ext cx="10466153" cy="848028"/>
          </a:xfrm>
          <a:prstGeom prst="rect">
            <a:avLst/>
          </a:prstGeom>
        </p:spPr>
        <p:txBody>
          <a:bodyPr vert="horz" lIns="75332" tIns="37667" rIns="75332" bIns="37667" rtlCol="0" anchor="ctr"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53454">
              <a:defRPr/>
            </a:pPr>
            <a:r>
              <a:rPr lang="es-MX" sz="2800" spc="-89" dirty="0">
                <a:solidFill>
                  <a:srgbClr val="C00000"/>
                </a:solidFill>
                <a:latin typeface="Impact"/>
                <a:ea typeface="Calibri"/>
                <a:cs typeface="Calibri"/>
              </a:rPr>
              <a:t>Plan de participación ciudadana 2024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57C00C-EB1D-9193-DE95-665ED9510D2E}"/>
              </a:ext>
            </a:extLst>
          </p:cNvPr>
          <p:cNvSpPr txBox="1"/>
          <p:nvPr/>
        </p:nvSpPr>
        <p:spPr>
          <a:xfrm>
            <a:off x="2958771" y="3563234"/>
            <a:ext cx="6274457" cy="99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368" marR="476739" algn="ctr" defTabSz="866737">
              <a:defRPr/>
            </a:pPr>
            <a:r>
              <a:rPr lang="es-ES" sz="2181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Arial MT"/>
                <a:cs typeface="Arial MT"/>
              </a:rPr>
              <a:t>Cumplimiento de la meta programada </a:t>
            </a:r>
          </a:p>
          <a:p>
            <a:pPr marL="625368" marR="476739" algn="ctr" defTabSz="866737">
              <a:defRPr/>
            </a:pPr>
            <a:r>
              <a:rPr lang="es-ES" sz="2180" dirty="0">
                <a:latin typeface="Impact" panose="020B0806030902050204" pitchFamily="34" charset="0"/>
                <a:ea typeface="Arial MT"/>
                <a:cs typeface="Arial MT"/>
              </a:rPr>
              <a:t>Vigencia 2024 </a:t>
            </a:r>
            <a:r>
              <a:rPr lang="es-ES" sz="3600" b="1" dirty="0">
                <a:solidFill>
                  <a:srgbClr val="00B050"/>
                </a:solidFill>
                <a:latin typeface="Impact" panose="020B0806030902050204" pitchFamily="34" charset="0"/>
              </a:rPr>
              <a:t>100%</a:t>
            </a:r>
            <a:endParaRPr lang="es-CO" sz="2181" dirty="0">
              <a:solidFill>
                <a:srgbClr val="00B050"/>
              </a:solidFill>
              <a:latin typeface="Impact" panose="020B0806030902050204" pitchFamily="34" charset="0"/>
              <a:ea typeface="Arial MT"/>
              <a:cs typeface="Arial M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A584264-98E1-AB38-27D9-4D057F87F10F}"/>
              </a:ext>
            </a:extLst>
          </p:cNvPr>
          <p:cNvSpPr txBox="1"/>
          <p:nvPr/>
        </p:nvSpPr>
        <p:spPr>
          <a:xfrm>
            <a:off x="1205380" y="4696155"/>
            <a:ext cx="9878256" cy="156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 defTabSz="866737">
              <a:defRPr/>
            </a:pPr>
            <a:r>
              <a:rPr lang="es-ES" sz="1909" b="1" dirty="0">
                <a:solidFill>
                  <a:prstClr val="black"/>
                </a:solidFill>
                <a:latin typeface="Calibri"/>
                <a:ea typeface="Arial MT"/>
                <a:cs typeface="Arial MT"/>
              </a:rPr>
              <a:t>Recomendaciones:</a:t>
            </a:r>
          </a:p>
          <a:p>
            <a:pPr marL="342900" indent="-342900" algn="just" defTabSz="866737">
              <a:buFont typeface="Arial" panose="020B0604020202020204" pitchFamily="34" charset="0"/>
              <a:buChar char="•"/>
              <a:defRPr/>
            </a:pPr>
            <a:r>
              <a:rPr lang="es-419" sz="1900">
                <a:solidFill>
                  <a:prstClr val="black"/>
                </a:solidFill>
                <a:latin typeface="Calibri"/>
                <a:ea typeface="Arial MT"/>
                <a:cs typeface="Arial MT"/>
              </a:rPr>
              <a:t>Multiplicar</a:t>
            </a:r>
            <a:r>
              <a:rPr lang="es-419" sz="1900" dirty="0">
                <a:solidFill>
                  <a:prstClr val="black"/>
                </a:solidFill>
                <a:latin typeface="Calibri"/>
                <a:ea typeface="Arial MT"/>
                <a:cs typeface="Arial MT"/>
              </a:rPr>
              <a:t> los ejercicios de participación ciudadana:</a:t>
            </a:r>
          </a:p>
          <a:p>
            <a:pPr marL="800100" lvl="1" indent="-342900" algn="just" defTabSz="866737">
              <a:buFont typeface="Arial" panose="020B0604020202020204" pitchFamily="34" charset="0"/>
              <a:buChar char="•"/>
              <a:defRPr/>
            </a:pPr>
            <a:r>
              <a:rPr lang="es-419" sz="1909" dirty="0">
                <a:solidFill>
                  <a:prstClr val="black"/>
                </a:solidFill>
                <a:latin typeface="Calibri"/>
                <a:ea typeface="Arial MT"/>
                <a:cs typeface="Arial MT"/>
              </a:rPr>
              <a:t>Por localidad o territorio</a:t>
            </a:r>
          </a:p>
          <a:p>
            <a:pPr marL="800100" lvl="1" indent="-342900" algn="just" defTabSz="866737">
              <a:buFont typeface="Arial" panose="020B0604020202020204" pitchFamily="34" charset="0"/>
              <a:buChar char="•"/>
              <a:defRPr/>
            </a:pPr>
            <a:r>
              <a:rPr lang="es-419" sz="1909" dirty="0">
                <a:solidFill>
                  <a:prstClr val="black"/>
                </a:solidFill>
                <a:latin typeface="Calibri"/>
                <a:ea typeface="Arial MT"/>
                <a:cs typeface="Arial MT"/>
              </a:rPr>
              <a:t>Por tema (trámites y servicios, temas de interés de la dirección)</a:t>
            </a:r>
          </a:p>
          <a:p>
            <a:pPr marL="800100" lvl="1" indent="-342900" algn="just" defTabSz="866737">
              <a:buFont typeface="Arial" panose="020B0604020202020204" pitchFamily="34" charset="0"/>
              <a:buChar char="•"/>
              <a:defRPr/>
            </a:pPr>
            <a:r>
              <a:rPr lang="es-419" sz="1909" dirty="0">
                <a:solidFill>
                  <a:prstClr val="black"/>
                </a:solidFill>
                <a:latin typeface="Calibri"/>
                <a:ea typeface="Arial MT"/>
                <a:cs typeface="Arial MT"/>
              </a:rPr>
              <a:t>Con enfoque de poblacional (género, mujeres, sector ciudadano, grupo de valor)</a:t>
            </a:r>
            <a:endParaRPr lang="es-ES" sz="1909" dirty="0">
              <a:solidFill>
                <a:prstClr val="black"/>
              </a:solidFill>
              <a:latin typeface="Calibri"/>
              <a:ea typeface="Arial MT"/>
              <a:cs typeface="Arial MT"/>
            </a:endParaRPr>
          </a:p>
        </p:txBody>
      </p:sp>
      <p:pic>
        <p:nvPicPr>
          <p:cNvPr id="2" name="Imagen 1" descr="Gráfico circular que muestra el nivel de cumplimiento en 99% frente a la meta programada en el primer semestre">
            <a:extLst>
              <a:ext uri="{FF2B5EF4-FFF2-40B4-BE49-F238E27FC236}">
                <a16:creationId xmlns:a16="http://schemas.microsoft.com/office/drawing/2014/main" id="{69F09575-18CC-6F67-3E90-91979C55D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22" b="32725"/>
          <a:stretch/>
        </p:blipFill>
        <p:spPr>
          <a:xfrm>
            <a:off x="1792365" y="908336"/>
            <a:ext cx="8695700" cy="26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CF55A-E4BF-28B3-C136-F86A446DD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33555C6-C487-AF8D-080A-FB415E59E7D3}"/>
              </a:ext>
            </a:extLst>
          </p:cNvPr>
          <p:cNvSpPr txBox="1">
            <a:spLocks/>
          </p:cNvSpPr>
          <p:nvPr/>
        </p:nvSpPr>
        <p:spPr>
          <a:xfrm>
            <a:off x="525101" y="152608"/>
            <a:ext cx="10466153" cy="848028"/>
          </a:xfrm>
          <a:prstGeom prst="rect">
            <a:avLst/>
          </a:prstGeom>
        </p:spPr>
        <p:txBody>
          <a:bodyPr vert="horz" lIns="75332" tIns="37667" rIns="75332" bIns="37667" rtlCol="0" anchor="ctr"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53454">
              <a:defRPr/>
            </a:pPr>
            <a:r>
              <a:rPr lang="es-MX" sz="2800" spc="-89" dirty="0">
                <a:solidFill>
                  <a:srgbClr val="C00000"/>
                </a:solidFill>
                <a:latin typeface="Impact"/>
                <a:ea typeface="Calibri"/>
                <a:cs typeface="Calibri"/>
              </a:rPr>
              <a:t>Plan de participación ciudadana 2024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C1734E1-E619-66FA-E126-87975B0D9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975174"/>
              </p:ext>
            </p:extLst>
          </p:nvPr>
        </p:nvGraphicFramePr>
        <p:xfrm>
          <a:off x="752104" y="699655"/>
          <a:ext cx="8005946" cy="204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07" name="CuadroTexto 1106">
            <a:extLst>
              <a:ext uri="{FF2B5EF4-FFF2-40B4-BE49-F238E27FC236}">
                <a16:creationId xmlns:a16="http://schemas.microsoft.com/office/drawing/2014/main" id="{8FF598F0-6251-444F-564B-D2FC3DB136DB}"/>
              </a:ext>
            </a:extLst>
          </p:cNvPr>
          <p:cNvSpPr txBox="1"/>
          <p:nvPr/>
        </p:nvSpPr>
        <p:spPr>
          <a:xfrm>
            <a:off x="9074727" y="1385454"/>
            <a:ext cx="19198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6000" b="1" dirty="0">
                <a:solidFill>
                  <a:srgbClr val="00B050"/>
                </a:solidFill>
                <a:latin typeface="Impact"/>
                <a:ea typeface="Calibri"/>
                <a:cs typeface="Calibri"/>
              </a:rPr>
              <a:t>100%</a:t>
            </a:r>
            <a:endParaRPr lang="es-ES" sz="6000" b="1" dirty="0">
              <a:solidFill>
                <a:srgbClr val="00B050"/>
              </a:solidFill>
              <a:latin typeface="Impact"/>
            </a:endParaRPr>
          </a:p>
        </p:txBody>
      </p:sp>
      <p:sp>
        <p:nvSpPr>
          <p:cNvPr id="1162" name="CuadroTexto 1161">
            <a:extLst>
              <a:ext uri="{FF2B5EF4-FFF2-40B4-BE49-F238E27FC236}">
                <a16:creationId xmlns:a16="http://schemas.microsoft.com/office/drawing/2014/main" id="{8B5BB20D-D993-FC80-92CA-FE8AD976E295}"/>
              </a:ext>
            </a:extLst>
          </p:cNvPr>
          <p:cNvSpPr txBox="1"/>
          <p:nvPr/>
        </p:nvSpPr>
        <p:spPr>
          <a:xfrm>
            <a:off x="1246908" y="1009402"/>
            <a:ext cx="24146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538135"/>
                </a:solidFill>
                <a:latin typeface="Impact"/>
                <a:ea typeface="Calibri"/>
                <a:cs typeface="Calibri"/>
              </a:rPr>
              <a:t>Sub. Gestión del riesgo</a:t>
            </a:r>
            <a:endParaRPr lang="es-ES" dirty="0">
              <a:solidFill>
                <a:srgbClr val="538135"/>
              </a:solidFill>
              <a:latin typeface="Impact"/>
            </a:endParaRPr>
          </a:p>
        </p:txBody>
      </p:sp>
      <p:graphicFrame>
        <p:nvGraphicFramePr>
          <p:cNvPr id="1193" name="Diagrama 1192">
            <a:extLst>
              <a:ext uri="{FF2B5EF4-FFF2-40B4-BE49-F238E27FC236}">
                <a16:creationId xmlns:a16="http://schemas.microsoft.com/office/drawing/2014/main" id="{C46BAB5C-FA95-C6BE-72ED-E09CA9C30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141881"/>
              </p:ext>
            </p:extLst>
          </p:nvPr>
        </p:nvGraphicFramePr>
        <p:xfrm>
          <a:off x="752104" y="4816434"/>
          <a:ext cx="8005946" cy="197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15" name="CuadroTexto 1414">
            <a:extLst>
              <a:ext uri="{FF2B5EF4-FFF2-40B4-BE49-F238E27FC236}">
                <a16:creationId xmlns:a16="http://schemas.microsoft.com/office/drawing/2014/main" id="{6C24BF1C-3514-8EE1-03A0-791430966009}"/>
              </a:ext>
            </a:extLst>
          </p:cNvPr>
          <p:cNvSpPr txBox="1"/>
          <p:nvPr/>
        </p:nvSpPr>
        <p:spPr>
          <a:xfrm>
            <a:off x="9074727" y="5294415"/>
            <a:ext cx="19198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6000" b="1" dirty="0">
                <a:solidFill>
                  <a:schemeClr val="accent2"/>
                </a:solidFill>
                <a:latin typeface="Impact"/>
                <a:ea typeface="Calibri"/>
                <a:cs typeface="Calibri"/>
              </a:rPr>
              <a:t>100%</a:t>
            </a:r>
            <a:endParaRPr lang="es-ES" sz="6000" b="1" dirty="0">
              <a:solidFill>
                <a:schemeClr val="accent2"/>
              </a:solidFill>
              <a:latin typeface="Impact"/>
            </a:endParaRPr>
          </a:p>
        </p:txBody>
      </p:sp>
      <p:sp>
        <p:nvSpPr>
          <p:cNvPr id="1482" name="CuadroTexto 1481">
            <a:extLst>
              <a:ext uri="{FF2B5EF4-FFF2-40B4-BE49-F238E27FC236}">
                <a16:creationId xmlns:a16="http://schemas.microsoft.com/office/drawing/2014/main" id="{C5ECAE2D-7C94-76A6-B792-7952AB02CBEB}"/>
              </a:ext>
            </a:extLst>
          </p:cNvPr>
          <p:cNvSpPr txBox="1"/>
          <p:nvPr/>
        </p:nvSpPr>
        <p:spPr>
          <a:xfrm>
            <a:off x="1246908" y="4928259"/>
            <a:ext cx="51261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ED7D31"/>
                </a:solidFill>
                <a:latin typeface="Impact"/>
                <a:ea typeface="Calibri"/>
                <a:cs typeface="Calibri"/>
              </a:rPr>
              <a:t>Sub. Gestión Corporativa – Servicio al ciudadano</a:t>
            </a:r>
          </a:p>
        </p:txBody>
      </p:sp>
      <p:sp>
        <p:nvSpPr>
          <p:cNvPr id="1483" name="CuadroTexto 1482">
            <a:extLst>
              <a:ext uri="{FF2B5EF4-FFF2-40B4-BE49-F238E27FC236}">
                <a16:creationId xmlns:a16="http://schemas.microsoft.com/office/drawing/2014/main" id="{39119981-8C6A-F75E-3226-775BD310016C}"/>
              </a:ext>
            </a:extLst>
          </p:cNvPr>
          <p:cNvSpPr txBox="1"/>
          <p:nvPr/>
        </p:nvSpPr>
        <p:spPr>
          <a:xfrm flipH="1">
            <a:off x="979714" y="4997533"/>
            <a:ext cx="18307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dirty="0">
                <a:solidFill>
                  <a:srgbClr val="FFFFFF"/>
                </a:solidFill>
                <a:latin typeface="Impact"/>
                <a:ea typeface="Calibri"/>
                <a:cs typeface="Calibri"/>
              </a:rPr>
              <a:t>6</a:t>
            </a:r>
            <a:endParaRPr lang="es-ES" sz="3200">
              <a:solidFill>
                <a:srgbClr val="FFFFFF"/>
              </a:solidFill>
              <a:latin typeface="Impact"/>
            </a:endParaRPr>
          </a:p>
        </p:txBody>
      </p:sp>
      <p:graphicFrame>
        <p:nvGraphicFramePr>
          <p:cNvPr id="3268" name="Tabla 3267">
            <a:extLst>
              <a:ext uri="{FF2B5EF4-FFF2-40B4-BE49-F238E27FC236}">
                <a16:creationId xmlns:a16="http://schemas.microsoft.com/office/drawing/2014/main" id="{93292BFD-D0D2-7E52-C7DF-26335F535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88403"/>
              </p:ext>
            </p:extLst>
          </p:nvPr>
        </p:nvGraphicFramePr>
        <p:xfrm>
          <a:off x="754875" y="2741182"/>
          <a:ext cx="10632808" cy="1706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36518">
                  <a:extLst>
                    <a:ext uri="{9D8B030D-6E8A-4147-A177-3AD203B41FA5}">
                      <a16:colId xmlns:a16="http://schemas.microsoft.com/office/drawing/2014/main" val="2377996609"/>
                    </a:ext>
                  </a:extLst>
                </a:gridCol>
                <a:gridCol w="3592285">
                  <a:extLst>
                    <a:ext uri="{9D8B030D-6E8A-4147-A177-3AD203B41FA5}">
                      <a16:colId xmlns:a16="http://schemas.microsoft.com/office/drawing/2014/main" val="813143993"/>
                    </a:ext>
                  </a:extLst>
                </a:gridCol>
                <a:gridCol w="4804005">
                  <a:extLst>
                    <a:ext uri="{9D8B030D-6E8A-4147-A177-3AD203B41FA5}">
                      <a16:colId xmlns:a16="http://schemas.microsoft.com/office/drawing/2014/main" val="1727222164"/>
                    </a:ext>
                  </a:extLst>
                </a:gridCol>
              </a:tblGrid>
              <a:tr h="30677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600" u="none" strike="noStrike" noProof="0" dirty="0">
                          <a:solidFill>
                            <a:srgbClr val="FFFFFF"/>
                          </a:solidFill>
                        </a:rPr>
                        <a:t>TIC</a:t>
                      </a:r>
                      <a:endParaRPr lang="es-ES" sz="160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s-ES" sz="1600" u="none" strike="noStrike" noProof="0" dirty="0">
                          <a:solidFill>
                            <a:srgbClr val="FFFFFF"/>
                          </a:solidFill>
                        </a:rPr>
                        <a:t>Comunicaciones y prensa</a:t>
                      </a:r>
                      <a:endParaRPr lang="es-ES" sz="160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s-ES" sz="1600" u="none" strike="noStrike" noProof="0" err="1">
                          <a:solidFill>
                            <a:srgbClr val="FFFFFF"/>
                          </a:solidFill>
                        </a:rPr>
                        <a:t>Of</a:t>
                      </a:r>
                      <a:r>
                        <a:rPr lang="es-ES" sz="1600" u="none" strike="noStrike" noProof="0" dirty="0">
                          <a:solidFill>
                            <a:srgbClr val="FFFFFF"/>
                          </a:solidFill>
                        </a:rPr>
                        <a:t>.  Asesora de planeación</a:t>
                      </a:r>
                      <a:endParaRPr lang="es-ES" sz="160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98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sz="1200" u="none" strike="noStrike" baseline="0" noProof="0" dirty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s-ES" sz="1200" u="none" strike="noStrike" baseline="0" noProof="0" dirty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s-ES" sz="1200" u="none" strike="noStrike" baseline="0" noProof="0" dirty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s-ES" sz="1200" u="none" strike="noStrike" baseline="0" noProof="0" dirty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s-ES" sz="1200" u="none" strike="noStrike" baseline="0" noProof="0" dirty="0">
                          <a:solidFill>
                            <a:srgbClr val="000000"/>
                          </a:solidFill>
                        </a:rPr>
                        <a:t>Aprovechamiento Datos Abiertos</a:t>
                      </a: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es-ES" sz="1200" u="none" strike="noStrike" baseline="0" noProof="0" dirty="0">
                          <a:solidFill>
                            <a:srgbClr val="000000"/>
                          </a:solidFill>
                        </a:rPr>
                        <a:t>Lanzamiento revista Al Rescate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es-ES" sz="1200" u="none" strike="noStrike" baseline="0" noProof="0" dirty="0">
                          <a:solidFill>
                            <a:srgbClr val="000000"/>
                          </a:solidFill>
                        </a:rPr>
                        <a:t>El rol de la mujer en la protección contra incendios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es-ES" sz="1200" u="none" strike="noStrike" baseline="0" noProof="0" dirty="0">
                          <a:solidFill>
                            <a:srgbClr val="000000"/>
                          </a:solidFill>
                        </a:rPr>
                        <a:t>Gestión del Riesgo de Desastres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lang="es-ES" sz="1200" u="none" strike="noStrike" baseline="0" noProof="0" dirty="0">
                          <a:solidFill>
                            <a:srgbClr val="000000"/>
                          </a:solidFill>
                        </a:rPr>
                        <a:t>Masterclass</a:t>
                      </a: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s-ES" sz="1200" u="none" strike="noStrike" baseline="0" noProof="0" dirty="0">
                          <a:solidFill>
                            <a:srgbClr val="000000"/>
                          </a:solidFill>
                        </a:rPr>
                        <a:t>Audiencia pública participativa de rendición de cuentas </a:t>
                      </a:r>
                    </a:p>
                    <a:p>
                      <a:pPr lvl="0">
                        <a:buNone/>
                      </a:pPr>
                      <a:r>
                        <a:rPr lang="es-ES" sz="1200" u="none" strike="noStrike" baseline="0" noProof="0" dirty="0">
                          <a:solidFill>
                            <a:srgbClr val="000000"/>
                          </a:solidFill>
                        </a:rPr>
                        <a:t>Cooperación: Masterclass </a:t>
                      </a:r>
                      <a:endParaRPr lang="es-ES" sz="1200"/>
                    </a:p>
                    <a:p>
                      <a:pPr lvl="0">
                        <a:buNone/>
                      </a:pPr>
                      <a:r>
                        <a:rPr lang="es-ES" sz="1200" u="none" strike="noStrike" baseline="0" noProof="0" dirty="0">
                          <a:solidFill>
                            <a:srgbClr val="000000"/>
                          </a:solidFill>
                        </a:rPr>
                        <a:t>1. Apuntalamiento en estructuras Colapsadas </a:t>
                      </a:r>
                      <a:endParaRPr lang="es-ES" sz="1200"/>
                    </a:p>
                    <a:p>
                      <a:pPr lvl="0">
                        <a:buNone/>
                      </a:pPr>
                      <a:r>
                        <a:rPr lang="es-ES" sz="1200" u="none" strike="noStrike" baseline="0" noProof="0" dirty="0">
                          <a:solidFill>
                            <a:srgbClr val="000000"/>
                          </a:solidFill>
                        </a:rPr>
                        <a:t>2.Proceso de selección de perros de trabajo para la búsqueda y localización de personas vivas </a:t>
                      </a:r>
                      <a:endParaRPr lang="es-ES" sz="1200"/>
                    </a:p>
                    <a:p>
                      <a:pPr lvl="0">
                        <a:buNone/>
                      </a:pPr>
                      <a:r>
                        <a:rPr lang="es-ES" sz="1200" u="none" strike="noStrike" baseline="0" noProof="0" dirty="0">
                          <a:solidFill>
                            <a:srgbClr val="000000"/>
                          </a:solidFill>
                        </a:rPr>
                        <a:t>3.Curso de conducción y operación de bomberos para mujeres bomberas 4.Transporte y Manejo de Sustancias Peligrosas</a:t>
                      </a:r>
                      <a:endParaRPr lang="es-E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74028"/>
                  </a:ext>
                </a:extLst>
              </a:tr>
            </a:tbl>
          </a:graphicData>
        </a:graphic>
      </p:graphicFrame>
      <p:sp>
        <p:nvSpPr>
          <p:cNvPr id="3285" name="CuadroTexto 3284">
            <a:extLst>
              <a:ext uri="{FF2B5EF4-FFF2-40B4-BE49-F238E27FC236}">
                <a16:creationId xmlns:a16="http://schemas.microsoft.com/office/drawing/2014/main" id="{AB348490-6959-D505-9D74-CA8F05E0FA59}"/>
              </a:ext>
            </a:extLst>
          </p:cNvPr>
          <p:cNvSpPr txBox="1"/>
          <p:nvPr/>
        </p:nvSpPr>
        <p:spPr>
          <a:xfrm>
            <a:off x="1761506" y="3137065"/>
            <a:ext cx="2770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dirty="0">
                <a:latin typeface="Impact"/>
                <a:ea typeface="Calibri"/>
                <a:cs typeface="Calibri"/>
              </a:rPr>
              <a:t>2</a:t>
            </a:r>
            <a:endParaRPr lang="es-ES" sz="3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21730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FC467-EB8E-20D1-DB36-904932DDA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13511BD9-B9C0-A314-7CCB-E72D5E37B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23729" r="20047" b="16836"/>
          <a:stretch/>
        </p:blipFill>
        <p:spPr bwMode="auto">
          <a:xfrm>
            <a:off x="3419227" y="1167078"/>
            <a:ext cx="4159444" cy="29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0C69F4-BEB9-4B39-F0B5-6A9EDE455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504" y="352280"/>
            <a:ext cx="5176594" cy="152701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15B4D4-010E-9331-8199-C7043A196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3"/>
          <a:stretch/>
        </p:blipFill>
        <p:spPr bwMode="auto">
          <a:xfrm>
            <a:off x="594388" y="563751"/>
            <a:ext cx="2824839" cy="22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4E191E77-A477-11AB-3793-E110EDF1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8" y="2451977"/>
            <a:ext cx="3538604" cy="33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6F144183-C49A-A90F-379A-859DB2FEE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6" b="13216"/>
          <a:stretch/>
        </p:blipFill>
        <p:spPr bwMode="auto">
          <a:xfrm>
            <a:off x="3321020" y="3755236"/>
            <a:ext cx="8029575" cy="28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388842D9-E36C-93EE-2698-2EE7FE9A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41" y="4639358"/>
            <a:ext cx="2679016" cy="15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58A5FA6-9B60-EE06-A9B1-6317E4D12F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51" y="67962"/>
            <a:ext cx="2908976" cy="2908976"/>
          </a:xfrm>
          <a:prstGeom prst="rect">
            <a:avLst/>
          </a:prstGeom>
        </p:spPr>
      </p:pic>
      <p:pic>
        <p:nvPicPr>
          <p:cNvPr id="9" name="Imagen 8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3BC9932A-DCC1-2D5D-A0A4-026382786F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7" y="4660395"/>
            <a:ext cx="2540000" cy="1905000"/>
          </a:xfrm>
          <a:prstGeom prst="rect">
            <a:avLst/>
          </a:prstGeom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33A8E9BB-B8F0-84F3-5C78-9426936C1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/>
          <a:stretch/>
        </p:blipFill>
        <p:spPr bwMode="auto">
          <a:xfrm>
            <a:off x="7489259" y="2609837"/>
            <a:ext cx="1949301" cy="17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814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66</Words>
  <Application>Microsoft Office PowerPoint</Application>
  <PresentationFormat>Panorámica</PresentationFormat>
  <Paragraphs>12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Iveet Saudy Rojas Paez</dc:creator>
  <cp:lastModifiedBy>Iveet Saudy Rojas Paez</cp:lastModifiedBy>
  <cp:revision>279</cp:revision>
  <dcterms:created xsi:type="dcterms:W3CDTF">2024-06-17T15:53:13Z</dcterms:created>
  <dcterms:modified xsi:type="dcterms:W3CDTF">2025-03-20T15:48:05Z</dcterms:modified>
</cp:coreProperties>
</file>