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4630" r:id="rId5"/>
    <p:sldId id="2147374465" r:id="rId6"/>
    <p:sldId id="2147374466" r:id="rId7"/>
    <p:sldId id="2147374467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47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371B83-CC89-4670-825E-52990A2C4A96}" type="doc">
      <dgm:prSet loTypeId="urn:microsoft.com/office/officeart/2005/8/layout/hProcess9" loCatId="process" qsTypeId="urn:microsoft.com/office/officeart/2005/8/quickstyle/simple1" qsCatId="simple" csTypeId="urn:microsoft.com/office/officeart/2005/8/colors/accent6_2" csCatId="accent6" phldr="1"/>
      <dgm:spPr/>
    </dgm:pt>
    <dgm:pt modelId="{334BA84D-1CA5-48C9-9F42-F97BECD9FC0B}">
      <dgm:prSet phldrT="[Texto]" phldr="0"/>
      <dgm:spPr/>
      <dgm:t>
        <a:bodyPr/>
        <a:lstStyle/>
        <a:p>
          <a:pPr rtl="0"/>
          <a:r>
            <a:rPr lang="es-ES" b="0" i="1" dirty="0">
              <a:latin typeface="Lucida Sans"/>
            </a:rPr>
            <a:t>Bomberitos de Corazón </a:t>
          </a:r>
          <a:endParaRPr lang="es-ES" b="0" i="1" dirty="0"/>
        </a:p>
      </dgm:t>
    </dgm:pt>
    <dgm:pt modelId="{5E8DEF45-0762-46A8-AF50-69F98E290B02}" type="parTrans" cxnId="{D404747E-9D8E-485C-9510-FA8E7F3589DA}">
      <dgm:prSet/>
      <dgm:spPr/>
      <dgm:t>
        <a:bodyPr/>
        <a:lstStyle/>
        <a:p>
          <a:endParaRPr lang="es-CO"/>
        </a:p>
      </dgm:t>
    </dgm:pt>
    <dgm:pt modelId="{2CC7E0A2-EEB2-452B-99A6-1EF3C6F70620}" type="sibTrans" cxnId="{D404747E-9D8E-485C-9510-FA8E7F3589DA}">
      <dgm:prSet/>
      <dgm:spPr/>
      <dgm:t>
        <a:bodyPr/>
        <a:lstStyle/>
        <a:p>
          <a:endParaRPr lang="es-CO"/>
        </a:p>
      </dgm:t>
    </dgm:pt>
    <dgm:pt modelId="{94FDF2E3-07BF-474D-8DB0-2980852997DE}">
      <dgm:prSet phldrT="[Texto]" phldr="0"/>
      <dgm:spPr/>
      <dgm:t>
        <a:bodyPr/>
        <a:lstStyle/>
        <a:p>
          <a:pPr rtl="0"/>
          <a:r>
            <a:rPr lang="es-ES" b="0" i="1" dirty="0">
              <a:latin typeface="Lucida Sans"/>
            </a:rPr>
            <a:t>Programa Vivienda Segura - "Mi casa sin incendio"</a:t>
          </a:r>
          <a:endParaRPr lang="es-ES" b="0" i="1" dirty="0"/>
        </a:p>
      </dgm:t>
    </dgm:pt>
    <dgm:pt modelId="{5A08A671-D4D6-4376-A472-601C1D5A6259}" type="parTrans" cxnId="{1A5F321A-0841-4CEA-B354-938543C28C85}">
      <dgm:prSet/>
      <dgm:spPr/>
      <dgm:t>
        <a:bodyPr/>
        <a:lstStyle/>
        <a:p>
          <a:endParaRPr lang="es-CO"/>
        </a:p>
      </dgm:t>
    </dgm:pt>
    <dgm:pt modelId="{CD0CC64E-C7B9-443B-B1FE-CDF6479E9113}" type="sibTrans" cxnId="{1A5F321A-0841-4CEA-B354-938543C28C85}">
      <dgm:prSet/>
      <dgm:spPr/>
      <dgm:t>
        <a:bodyPr/>
        <a:lstStyle/>
        <a:p>
          <a:endParaRPr lang="es-CO"/>
        </a:p>
      </dgm:t>
    </dgm:pt>
    <dgm:pt modelId="{81E36A27-ABDA-4E12-BA94-EBA828FE49D2}">
      <dgm:prSet phldrT="[Texto]" phldr="0"/>
      <dgm:spPr/>
      <dgm:t>
        <a:bodyPr/>
        <a:lstStyle/>
        <a:p>
          <a:pPr rtl="0"/>
          <a:r>
            <a:rPr lang="es-ES" b="0" i="1" dirty="0">
              <a:latin typeface="Lucida Sans"/>
            </a:rPr>
            <a:t>Programa "Comercio Seguro, mi negocio sin incendio"</a:t>
          </a:r>
        </a:p>
      </dgm:t>
    </dgm:pt>
    <dgm:pt modelId="{23696488-FFD5-440E-90F2-981342F13662}" type="parTrans" cxnId="{D1A983AC-398C-4A6D-8401-C887F56F1FB9}">
      <dgm:prSet/>
      <dgm:spPr/>
      <dgm:t>
        <a:bodyPr/>
        <a:lstStyle/>
        <a:p>
          <a:endParaRPr lang="es-CO"/>
        </a:p>
      </dgm:t>
    </dgm:pt>
    <dgm:pt modelId="{0A69A3F0-7AD8-475D-B498-4C605DB517D6}" type="sibTrans" cxnId="{D1A983AC-398C-4A6D-8401-C887F56F1FB9}">
      <dgm:prSet/>
      <dgm:spPr/>
      <dgm:t>
        <a:bodyPr/>
        <a:lstStyle/>
        <a:p>
          <a:endParaRPr lang="es-CO"/>
        </a:p>
      </dgm:t>
    </dgm:pt>
    <dgm:pt modelId="{15500DBD-4EBC-473B-BCBE-C698097AAF7E}">
      <dgm:prSet phldr="0"/>
      <dgm:spPr/>
      <dgm:t>
        <a:bodyPr/>
        <a:lstStyle/>
        <a:p>
          <a:pPr rtl="0"/>
          <a:r>
            <a:rPr lang="es-ES" b="0" i="1" dirty="0">
              <a:latin typeface="Lucida Sans"/>
            </a:rPr>
            <a:t>Consejos locales</a:t>
          </a:r>
        </a:p>
      </dgm:t>
    </dgm:pt>
    <dgm:pt modelId="{E1D8C5D9-76B6-4138-9225-C714E804F873}" type="parTrans" cxnId="{41C3E7FF-C280-4DB4-A2B3-1719A7D50470}">
      <dgm:prSet/>
      <dgm:spPr/>
      <dgm:t>
        <a:bodyPr/>
        <a:lstStyle/>
        <a:p>
          <a:endParaRPr lang="es-CO"/>
        </a:p>
      </dgm:t>
    </dgm:pt>
    <dgm:pt modelId="{A6BCD8D6-C25A-49F1-A404-4DEF868D2F4D}" type="sibTrans" cxnId="{41C3E7FF-C280-4DB4-A2B3-1719A7D50470}">
      <dgm:prSet/>
      <dgm:spPr/>
      <dgm:t>
        <a:bodyPr/>
        <a:lstStyle/>
        <a:p>
          <a:endParaRPr lang="es-CO"/>
        </a:p>
      </dgm:t>
    </dgm:pt>
    <dgm:pt modelId="{88377FB5-3498-4106-BC7F-6298A8B18AA8}" type="pres">
      <dgm:prSet presAssocID="{BA371B83-CC89-4670-825E-52990A2C4A96}" presName="CompostProcess" presStyleCnt="0">
        <dgm:presLayoutVars>
          <dgm:dir/>
          <dgm:resizeHandles val="exact"/>
        </dgm:presLayoutVars>
      </dgm:prSet>
      <dgm:spPr/>
    </dgm:pt>
    <dgm:pt modelId="{0CF73322-F20D-4F60-A10D-FAC8FF9391C9}" type="pres">
      <dgm:prSet presAssocID="{BA371B83-CC89-4670-825E-52990A2C4A96}" presName="arrow" presStyleLbl="bgShp" presStyleIdx="0" presStyleCnt="1"/>
      <dgm:spPr/>
    </dgm:pt>
    <dgm:pt modelId="{F10DCC1D-4451-486B-9A56-D91B74ADDD5C}" type="pres">
      <dgm:prSet presAssocID="{BA371B83-CC89-4670-825E-52990A2C4A96}" presName="linearProcess" presStyleCnt="0"/>
      <dgm:spPr/>
    </dgm:pt>
    <dgm:pt modelId="{38785423-9C7F-43B1-8F45-044B6ACA4C0D}" type="pres">
      <dgm:prSet presAssocID="{334BA84D-1CA5-48C9-9F42-F97BECD9FC0B}" presName="textNode" presStyleLbl="node1" presStyleIdx="0" presStyleCnt="4">
        <dgm:presLayoutVars>
          <dgm:bulletEnabled val="1"/>
        </dgm:presLayoutVars>
      </dgm:prSet>
      <dgm:spPr/>
    </dgm:pt>
    <dgm:pt modelId="{0EBDA42E-1CE1-4984-9BC9-DEBC87BAC8F0}" type="pres">
      <dgm:prSet presAssocID="{2CC7E0A2-EEB2-452B-99A6-1EF3C6F70620}" presName="sibTrans" presStyleCnt="0"/>
      <dgm:spPr/>
    </dgm:pt>
    <dgm:pt modelId="{7AFFCEC9-FC57-4843-852B-E49C3B2AC43F}" type="pres">
      <dgm:prSet presAssocID="{94FDF2E3-07BF-474D-8DB0-2980852997DE}" presName="textNode" presStyleLbl="node1" presStyleIdx="1" presStyleCnt="4">
        <dgm:presLayoutVars>
          <dgm:bulletEnabled val="1"/>
        </dgm:presLayoutVars>
      </dgm:prSet>
      <dgm:spPr/>
    </dgm:pt>
    <dgm:pt modelId="{8CD6FD6C-E819-4A45-85D6-0A6B8854235A}" type="pres">
      <dgm:prSet presAssocID="{CD0CC64E-C7B9-443B-B1FE-CDF6479E9113}" presName="sibTrans" presStyleCnt="0"/>
      <dgm:spPr/>
    </dgm:pt>
    <dgm:pt modelId="{51793744-1337-44D1-A3F6-41036C0BB49A}" type="pres">
      <dgm:prSet presAssocID="{81E36A27-ABDA-4E12-BA94-EBA828FE49D2}" presName="textNode" presStyleLbl="node1" presStyleIdx="2" presStyleCnt="4">
        <dgm:presLayoutVars>
          <dgm:bulletEnabled val="1"/>
        </dgm:presLayoutVars>
      </dgm:prSet>
      <dgm:spPr/>
    </dgm:pt>
    <dgm:pt modelId="{FA1F874C-DA86-494F-9768-6BA1E69F1961}" type="pres">
      <dgm:prSet presAssocID="{0A69A3F0-7AD8-475D-B498-4C605DB517D6}" presName="sibTrans" presStyleCnt="0"/>
      <dgm:spPr/>
    </dgm:pt>
    <dgm:pt modelId="{477CC141-7757-4B34-9CE4-3F1DBCD7A990}" type="pres">
      <dgm:prSet presAssocID="{15500DBD-4EBC-473B-BCBE-C698097AAF7E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1A5F321A-0841-4CEA-B354-938543C28C85}" srcId="{BA371B83-CC89-4670-825E-52990A2C4A96}" destId="{94FDF2E3-07BF-474D-8DB0-2980852997DE}" srcOrd="1" destOrd="0" parTransId="{5A08A671-D4D6-4376-A472-601C1D5A6259}" sibTransId="{CD0CC64E-C7B9-443B-B1FE-CDF6479E9113}"/>
    <dgm:cxn modelId="{79CA3324-2A82-4E2B-A76A-F4D9F0D82130}" type="presOf" srcId="{94FDF2E3-07BF-474D-8DB0-2980852997DE}" destId="{7AFFCEC9-FC57-4843-852B-E49C3B2AC43F}" srcOrd="0" destOrd="0" presId="urn:microsoft.com/office/officeart/2005/8/layout/hProcess9"/>
    <dgm:cxn modelId="{5A22654A-1C11-4D02-86D5-983182B292B4}" type="presOf" srcId="{81E36A27-ABDA-4E12-BA94-EBA828FE49D2}" destId="{51793744-1337-44D1-A3F6-41036C0BB49A}" srcOrd="0" destOrd="0" presId="urn:microsoft.com/office/officeart/2005/8/layout/hProcess9"/>
    <dgm:cxn modelId="{D404747E-9D8E-485C-9510-FA8E7F3589DA}" srcId="{BA371B83-CC89-4670-825E-52990A2C4A96}" destId="{334BA84D-1CA5-48C9-9F42-F97BECD9FC0B}" srcOrd="0" destOrd="0" parTransId="{5E8DEF45-0762-46A8-AF50-69F98E290B02}" sibTransId="{2CC7E0A2-EEB2-452B-99A6-1EF3C6F70620}"/>
    <dgm:cxn modelId="{441F39A2-D59D-46F4-B790-09AAAC7B4FEA}" type="presOf" srcId="{334BA84D-1CA5-48C9-9F42-F97BECD9FC0B}" destId="{38785423-9C7F-43B1-8F45-044B6ACA4C0D}" srcOrd="0" destOrd="0" presId="urn:microsoft.com/office/officeart/2005/8/layout/hProcess9"/>
    <dgm:cxn modelId="{D1A983AC-398C-4A6D-8401-C887F56F1FB9}" srcId="{BA371B83-CC89-4670-825E-52990A2C4A96}" destId="{81E36A27-ABDA-4E12-BA94-EBA828FE49D2}" srcOrd="2" destOrd="0" parTransId="{23696488-FFD5-440E-90F2-981342F13662}" sibTransId="{0A69A3F0-7AD8-475D-B498-4C605DB517D6}"/>
    <dgm:cxn modelId="{32DFE4C4-D1DF-4B71-82CC-5FD4CFBC3ACE}" type="presOf" srcId="{15500DBD-4EBC-473B-BCBE-C698097AAF7E}" destId="{477CC141-7757-4B34-9CE4-3F1DBCD7A990}" srcOrd="0" destOrd="0" presId="urn:microsoft.com/office/officeart/2005/8/layout/hProcess9"/>
    <dgm:cxn modelId="{C038F8E9-52E6-407F-B803-BA978878EE72}" type="presOf" srcId="{BA371B83-CC89-4670-825E-52990A2C4A96}" destId="{88377FB5-3498-4106-BC7F-6298A8B18AA8}" srcOrd="0" destOrd="0" presId="urn:microsoft.com/office/officeart/2005/8/layout/hProcess9"/>
    <dgm:cxn modelId="{41C3E7FF-C280-4DB4-A2B3-1719A7D50470}" srcId="{BA371B83-CC89-4670-825E-52990A2C4A96}" destId="{15500DBD-4EBC-473B-BCBE-C698097AAF7E}" srcOrd="3" destOrd="0" parTransId="{E1D8C5D9-76B6-4138-9225-C714E804F873}" sibTransId="{A6BCD8D6-C25A-49F1-A404-4DEF868D2F4D}"/>
    <dgm:cxn modelId="{62BEBAB5-6D3E-415D-BEC6-9E1DC4D1AEDD}" type="presParOf" srcId="{88377FB5-3498-4106-BC7F-6298A8B18AA8}" destId="{0CF73322-F20D-4F60-A10D-FAC8FF9391C9}" srcOrd="0" destOrd="0" presId="urn:microsoft.com/office/officeart/2005/8/layout/hProcess9"/>
    <dgm:cxn modelId="{E3CD3035-65C1-48D2-8DC5-F93DE5FEFC12}" type="presParOf" srcId="{88377FB5-3498-4106-BC7F-6298A8B18AA8}" destId="{F10DCC1D-4451-486B-9A56-D91B74ADDD5C}" srcOrd="1" destOrd="0" presId="urn:microsoft.com/office/officeart/2005/8/layout/hProcess9"/>
    <dgm:cxn modelId="{5A80175F-A22C-4B70-904F-FAED0DE50724}" type="presParOf" srcId="{F10DCC1D-4451-486B-9A56-D91B74ADDD5C}" destId="{38785423-9C7F-43B1-8F45-044B6ACA4C0D}" srcOrd="0" destOrd="0" presId="urn:microsoft.com/office/officeart/2005/8/layout/hProcess9"/>
    <dgm:cxn modelId="{B209FADF-3326-45DF-A3B3-7DB77A11F80F}" type="presParOf" srcId="{F10DCC1D-4451-486B-9A56-D91B74ADDD5C}" destId="{0EBDA42E-1CE1-4984-9BC9-DEBC87BAC8F0}" srcOrd="1" destOrd="0" presId="urn:microsoft.com/office/officeart/2005/8/layout/hProcess9"/>
    <dgm:cxn modelId="{7E53DFDB-6733-4DA3-8924-EC487AAA733E}" type="presParOf" srcId="{F10DCC1D-4451-486B-9A56-D91B74ADDD5C}" destId="{7AFFCEC9-FC57-4843-852B-E49C3B2AC43F}" srcOrd="2" destOrd="0" presId="urn:microsoft.com/office/officeart/2005/8/layout/hProcess9"/>
    <dgm:cxn modelId="{5D2707D6-A966-42F7-9D4C-EC1FF899E453}" type="presParOf" srcId="{F10DCC1D-4451-486B-9A56-D91B74ADDD5C}" destId="{8CD6FD6C-E819-4A45-85D6-0A6B8854235A}" srcOrd="3" destOrd="0" presId="urn:microsoft.com/office/officeart/2005/8/layout/hProcess9"/>
    <dgm:cxn modelId="{F187FFC6-4065-4AD8-A020-88410A6C44D0}" type="presParOf" srcId="{F10DCC1D-4451-486B-9A56-D91B74ADDD5C}" destId="{51793744-1337-44D1-A3F6-41036C0BB49A}" srcOrd="4" destOrd="0" presId="urn:microsoft.com/office/officeart/2005/8/layout/hProcess9"/>
    <dgm:cxn modelId="{5A5FC5EF-09C3-4415-8015-F1F76423176D}" type="presParOf" srcId="{F10DCC1D-4451-486B-9A56-D91B74ADDD5C}" destId="{FA1F874C-DA86-494F-9768-6BA1E69F1961}" srcOrd="5" destOrd="0" presId="urn:microsoft.com/office/officeart/2005/8/layout/hProcess9"/>
    <dgm:cxn modelId="{3D45A2D2-19D6-447A-997D-FCC958DE5AC6}" type="presParOf" srcId="{F10DCC1D-4451-486B-9A56-D91B74ADDD5C}" destId="{477CC141-7757-4B34-9CE4-3F1DBCD7A99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371B83-CC89-4670-825E-52990A2C4A96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334BA84D-1CA5-48C9-9F42-F97BECD9FC0B}">
      <dgm:prSet phldrT="[Texto]" phldr="0"/>
      <dgm:spPr/>
      <dgm:t>
        <a:bodyPr/>
        <a:lstStyle/>
        <a:p>
          <a:pPr rtl="0"/>
          <a:r>
            <a:rPr lang="es-ES" b="0" i="1" dirty="0">
              <a:solidFill>
                <a:schemeClr val="bg1"/>
              </a:solidFill>
              <a:latin typeface="Lucida Sans"/>
            </a:rPr>
            <a:t>Diálogos "Un café con Bomberos de Bogotá"</a:t>
          </a:r>
        </a:p>
      </dgm:t>
    </dgm:pt>
    <dgm:pt modelId="{5E8DEF45-0762-46A8-AF50-69F98E290B02}" type="parTrans" cxnId="{D404747E-9D8E-485C-9510-FA8E7F3589DA}">
      <dgm:prSet/>
      <dgm:spPr/>
      <dgm:t>
        <a:bodyPr/>
        <a:lstStyle/>
        <a:p>
          <a:endParaRPr lang="es-CO"/>
        </a:p>
      </dgm:t>
    </dgm:pt>
    <dgm:pt modelId="{2CC7E0A2-EEB2-452B-99A6-1EF3C6F70620}" type="sibTrans" cxnId="{D404747E-9D8E-485C-9510-FA8E7F3589DA}">
      <dgm:prSet/>
      <dgm:spPr/>
      <dgm:t>
        <a:bodyPr/>
        <a:lstStyle/>
        <a:p>
          <a:endParaRPr lang="es-CO"/>
        </a:p>
      </dgm:t>
    </dgm:pt>
    <dgm:pt modelId="{94FDF2E3-07BF-474D-8DB0-2980852997DE}">
      <dgm:prSet phldrT="[Texto]" phldr="0"/>
      <dgm:spPr/>
      <dgm:t>
        <a:bodyPr/>
        <a:lstStyle/>
        <a:p>
          <a:r>
            <a:rPr lang="es-ES" b="0" i="1" dirty="0">
              <a:solidFill>
                <a:schemeClr val="bg1"/>
              </a:solidFill>
              <a:latin typeface="Lucida Sans"/>
            </a:rPr>
            <a:t>Ferias de servicios móviles </a:t>
          </a:r>
        </a:p>
      </dgm:t>
    </dgm:pt>
    <dgm:pt modelId="{5A08A671-D4D6-4376-A472-601C1D5A6259}" type="parTrans" cxnId="{1A5F321A-0841-4CEA-B354-938543C28C85}">
      <dgm:prSet/>
      <dgm:spPr/>
      <dgm:t>
        <a:bodyPr/>
        <a:lstStyle/>
        <a:p>
          <a:endParaRPr lang="es-CO"/>
        </a:p>
      </dgm:t>
    </dgm:pt>
    <dgm:pt modelId="{CD0CC64E-C7B9-443B-B1FE-CDF6479E9113}" type="sibTrans" cxnId="{1A5F321A-0841-4CEA-B354-938543C28C85}">
      <dgm:prSet/>
      <dgm:spPr/>
      <dgm:t>
        <a:bodyPr/>
        <a:lstStyle/>
        <a:p>
          <a:endParaRPr lang="es-CO"/>
        </a:p>
      </dgm:t>
    </dgm:pt>
    <dgm:pt modelId="{88377FB5-3498-4106-BC7F-6298A8B18AA8}" type="pres">
      <dgm:prSet presAssocID="{BA371B83-CC89-4670-825E-52990A2C4A96}" presName="CompostProcess" presStyleCnt="0">
        <dgm:presLayoutVars>
          <dgm:dir/>
          <dgm:resizeHandles val="exact"/>
        </dgm:presLayoutVars>
      </dgm:prSet>
      <dgm:spPr/>
    </dgm:pt>
    <dgm:pt modelId="{0CF73322-F20D-4F60-A10D-FAC8FF9391C9}" type="pres">
      <dgm:prSet presAssocID="{BA371B83-CC89-4670-825E-52990A2C4A96}" presName="arrow" presStyleLbl="bgShp" presStyleIdx="0" presStyleCnt="1"/>
      <dgm:spPr/>
    </dgm:pt>
    <dgm:pt modelId="{F10DCC1D-4451-486B-9A56-D91B74ADDD5C}" type="pres">
      <dgm:prSet presAssocID="{BA371B83-CC89-4670-825E-52990A2C4A96}" presName="linearProcess" presStyleCnt="0"/>
      <dgm:spPr/>
    </dgm:pt>
    <dgm:pt modelId="{38785423-9C7F-43B1-8F45-044B6ACA4C0D}" type="pres">
      <dgm:prSet presAssocID="{334BA84D-1CA5-48C9-9F42-F97BECD9FC0B}" presName="textNode" presStyleLbl="node1" presStyleIdx="0" presStyleCnt="2">
        <dgm:presLayoutVars>
          <dgm:bulletEnabled val="1"/>
        </dgm:presLayoutVars>
      </dgm:prSet>
      <dgm:spPr/>
    </dgm:pt>
    <dgm:pt modelId="{0EBDA42E-1CE1-4984-9BC9-DEBC87BAC8F0}" type="pres">
      <dgm:prSet presAssocID="{2CC7E0A2-EEB2-452B-99A6-1EF3C6F70620}" presName="sibTrans" presStyleCnt="0"/>
      <dgm:spPr/>
    </dgm:pt>
    <dgm:pt modelId="{7AFFCEC9-FC57-4843-852B-E49C3B2AC43F}" type="pres">
      <dgm:prSet presAssocID="{94FDF2E3-07BF-474D-8DB0-2980852997DE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1A5F321A-0841-4CEA-B354-938543C28C85}" srcId="{BA371B83-CC89-4670-825E-52990A2C4A96}" destId="{94FDF2E3-07BF-474D-8DB0-2980852997DE}" srcOrd="1" destOrd="0" parTransId="{5A08A671-D4D6-4376-A472-601C1D5A6259}" sibTransId="{CD0CC64E-C7B9-443B-B1FE-CDF6479E9113}"/>
    <dgm:cxn modelId="{79CA3324-2A82-4E2B-A76A-F4D9F0D82130}" type="presOf" srcId="{94FDF2E3-07BF-474D-8DB0-2980852997DE}" destId="{7AFFCEC9-FC57-4843-852B-E49C3B2AC43F}" srcOrd="0" destOrd="0" presId="urn:microsoft.com/office/officeart/2005/8/layout/hProcess9"/>
    <dgm:cxn modelId="{D404747E-9D8E-485C-9510-FA8E7F3589DA}" srcId="{BA371B83-CC89-4670-825E-52990A2C4A96}" destId="{334BA84D-1CA5-48C9-9F42-F97BECD9FC0B}" srcOrd="0" destOrd="0" parTransId="{5E8DEF45-0762-46A8-AF50-69F98E290B02}" sibTransId="{2CC7E0A2-EEB2-452B-99A6-1EF3C6F70620}"/>
    <dgm:cxn modelId="{441F39A2-D59D-46F4-B790-09AAAC7B4FEA}" type="presOf" srcId="{334BA84D-1CA5-48C9-9F42-F97BECD9FC0B}" destId="{38785423-9C7F-43B1-8F45-044B6ACA4C0D}" srcOrd="0" destOrd="0" presId="urn:microsoft.com/office/officeart/2005/8/layout/hProcess9"/>
    <dgm:cxn modelId="{C038F8E9-52E6-407F-B803-BA978878EE72}" type="presOf" srcId="{BA371B83-CC89-4670-825E-52990A2C4A96}" destId="{88377FB5-3498-4106-BC7F-6298A8B18AA8}" srcOrd="0" destOrd="0" presId="urn:microsoft.com/office/officeart/2005/8/layout/hProcess9"/>
    <dgm:cxn modelId="{62BEBAB5-6D3E-415D-BEC6-9E1DC4D1AEDD}" type="presParOf" srcId="{88377FB5-3498-4106-BC7F-6298A8B18AA8}" destId="{0CF73322-F20D-4F60-A10D-FAC8FF9391C9}" srcOrd="0" destOrd="0" presId="urn:microsoft.com/office/officeart/2005/8/layout/hProcess9"/>
    <dgm:cxn modelId="{E3CD3035-65C1-48D2-8DC5-F93DE5FEFC12}" type="presParOf" srcId="{88377FB5-3498-4106-BC7F-6298A8B18AA8}" destId="{F10DCC1D-4451-486B-9A56-D91B74ADDD5C}" srcOrd="1" destOrd="0" presId="urn:microsoft.com/office/officeart/2005/8/layout/hProcess9"/>
    <dgm:cxn modelId="{5A80175F-A22C-4B70-904F-FAED0DE50724}" type="presParOf" srcId="{F10DCC1D-4451-486B-9A56-D91B74ADDD5C}" destId="{38785423-9C7F-43B1-8F45-044B6ACA4C0D}" srcOrd="0" destOrd="0" presId="urn:microsoft.com/office/officeart/2005/8/layout/hProcess9"/>
    <dgm:cxn modelId="{B209FADF-3326-45DF-A3B3-7DB77A11F80F}" type="presParOf" srcId="{F10DCC1D-4451-486B-9A56-D91B74ADDD5C}" destId="{0EBDA42E-1CE1-4984-9BC9-DEBC87BAC8F0}" srcOrd="1" destOrd="0" presId="urn:microsoft.com/office/officeart/2005/8/layout/hProcess9"/>
    <dgm:cxn modelId="{7E53DFDB-6733-4DA3-8924-EC487AAA733E}" type="presParOf" srcId="{F10DCC1D-4451-486B-9A56-D91B74ADDD5C}" destId="{7AFFCEC9-FC57-4843-852B-E49C3B2AC43F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371B83-CC89-4670-825E-52990A2C4A9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34BA84D-1CA5-48C9-9F42-F97BECD9FC0B}">
      <dgm:prSet phldrT="[Texto]" phldr="0"/>
      <dgm:spPr/>
      <dgm:t>
        <a:bodyPr/>
        <a:lstStyle/>
        <a:p>
          <a:pPr rtl="0"/>
          <a:r>
            <a:rPr lang="es-MX" b="0" i="1" dirty="0">
              <a:latin typeface="Lucida Sans"/>
            </a:rPr>
            <a:t>Audiencia pública de rendición de cuentas</a:t>
          </a:r>
          <a:endParaRPr lang="es-ES" b="0" i="1" dirty="0">
            <a:latin typeface="Lucida Sans"/>
          </a:endParaRPr>
        </a:p>
      </dgm:t>
    </dgm:pt>
    <dgm:pt modelId="{5E8DEF45-0762-46A8-AF50-69F98E290B02}" type="parTrans" cxnId="{D404747E-9D8E-485C-9510-FA8E7F3589DA}">
      <dgm:prSet/>
      <dgm:spPr/>
      <dgm:t>
        <a:bodyPr/>
        <a:lstStyle/>
        <a:p>
          <a:endParaRPr lang="es-CO"/>
        </a:p>
      </dgm:t>
    </dgm:pt>
    <dgm:pt modelId="{2CC7E0A2-EEB2-452B-99A6-1EF3C6F70620}" type="sibTrans" cxnId="{D404747E-9D8E-485C-9510-FA8E7F3589DA}">
      <dgm:prSet/>
      <dgm:spPr/>
      <dgm:t>
        <a:bodyPr/>
        <a:lstStyle/>
        <a:p>
          <a:endParaRPr lang="es-CO"/>
        </a:p>
      </dgm:t>
    </dgm:pt>
    <dgm:pt modelId="{94FDF2E3-07BF-474D-8DB0-2980852997DE}">
      <dgm:prSet phldrT="[Texto]" phldr="0"/>
      <dgm:spPr/>
      <dgm:t>
        <a:bodyPr/>
        <a:lstStyle/>
        <a:p>
          <a:r>
            <a:rPr lang="es-CO" b="0" i="1" dirty="0">
              <a:latin typeface="Lucida Sans"/>
            </a:rPr>
            <a:t>Master </a:t>
          </a:r>
          <a:r>
            <a:rPr lang="es-CO" b="0" i="1" dirty="0" err="1">
              <a:latin typeface="Lucida Sans"/>
            </a:rPr>
            <a:t>class</a:t>
          </a:r>
          <a:endParaRPr lang="es-ES" b="0" i="1" dirty="0">
            <a:latin typeface="Lucida Sans"/>
          </a:endParaRPr>
        </a:p>
      </dgm:t>
    </dgm:pt>
    <dgm:pt modelId="{5A08A671-D4D6-4376-A472-601C1D5A6259}" type="parTrans" cxnId="{1A5F321A-0841-4CEA-B354-938543C28C85}">
      <dgm:prSet/>
      <dgm:spPr/>
      <dgm:t>
        <a:bodyPr/>
        <a:lstStyle/>
        <a:p>
          <a:endParaRPr lang="es-CO"/>
        </a:p>
      </dgm:t>
    </dgm:pt>
    <dgm:pt modelId="{CD0CC64E-C7B9-443B-B1FE-CDF6479E9113}" type="sibTrans" cxnId="{1A5F321A-0841-4CEA-B354-938543C28C85}">
      <dgm:prSet/>
      <dgm:spPr/>
      <dgm:t>
        <a:bodyPr/>
        <a:lstStyle/>
        <a:p>
          <a:endParaRPr lang="es-CO"/>
        </a:p>
      </dgm:t>
    </dgm:pt>
    <dgm:pt modelId="{88377FB5-3498-4106-BC7F-6298A8B18AA8}" type="pres">
      <dgm:prSet presAssocID="{BA371B83-CC89-4670-825E-52990A2C4A96}" presName="CompostProcess" presStyleCnt="0">
        <dgm:presLayoutVars>
          <dgm:dir/>
          <dgm:resizeHandles val="exact"/>
        </dgm:presLayoutVars>
      </dgm:prSet>
      <dgm:spPr/>
    </dgm:pt>
    <dgm:pt modelId="{0CF73322-F20D-4F60-A10D-FAC8FF9391C9}" type="pres">
      <dgm:prSet presAssocID="{BA371B83-CC89-4670-825E-52990A2C4A96}" presName="arrow" presStyleLbl="bgShp" presStyleIdx="0" presStyleCnt="1"/>
      <dgm:spPr/>
    </dgm:pt>
    <dgm:pt modelId="{F10DCC1D-4451-486B-9A56-D91B74ADDD5C}" type="pres">
      <dgm:prSet presAssocID="{BA371B83-CC89-4670-825E-52990A2C4A96}" presName="linearProcess" presStyleCnt="0"/>
      <dgm:spPr/>
    </dgm:pt>
    <dgm:pt modelId="{38785423-9C7F-43B1-8F45-044B6ACA4C0D}" type="pres">
      <dgm:prSet presAssocID="{334BA84D-1CA5-48C9-9F42-F97BECD9FC0B}" presName="textNode" presStyleLbl="node1" presStyleIdx="0" presStyleCnt="2">
        <dgm:presLayoutVars>
          <dgm:bulletEnabled val="1"/>
        </dgm:presLayoutVars>
      </dgm:prSet>
      <dgm:spPr/>
    </dgm:pt>
    <dgm:pt modelId="{0EBDA42E-1CE1-4984-9BC9-DEBC87BAC8F0}" type="pres">
      <dgm:prSet presAssocID="{2CC7E0A2-EEB2-452B-99A6-1EF3C6F70620}" presName="sibTrans" presStyleCnt="0"/>
      <dgm:spPr/>
    </dgm:pt>
    <dgm:pt modelId="{7AFFCEC9-FC57-4843-852B-E49C3B2AC43F}" type="pres">
      <dgm:prSet presAssocID="{94FDF2E3-07BF-474D-8DB0-2980852997DE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1A5F321A-0841-4CEA-B354-938543C28C85}" srcId="{BA371B83-CC89-4670-825E-52990A2C4A96}" destId="{94FDF2E3-07BF-474D-8DB0-2980852997DE}" srcOrd="1" destOrd="0" parTransId="{5A08A671-D4D6-4376-A472-601C1D5A6259}" sibTransId="{CD0CC64E-C7B9-443B-B1FE-CDF6479E9113}"/>
    <dgm:cxn modelId="{79CA3324-2A82-4E2B-A76A-F4D9F0D82130}" type="presOf" srcId="{94FDF2E3-07BF-474D-8DB0-2980852997DE}" destId="{7AFFCEC9-FC57-4843-852B-E49C3B2AC43F}" srcOrd="0" destOrd="0" presId="urn:microsoft.com/office/officeart/2005/8/layout/hProcess9"/>
    <dgm:cxn modelId="{D404747E-9D8E-485C-9510-FA8E7F3589DA}" srcId="{BA371B83-CC89-4670-825E-52990A2C4A96}" destId="{334BA84D-1CA5-48C9-9F42-F97BECD9FC0B}" srcOrd="0" destOrd="0" parTransId="{5E8DEF45-0762-46A8-AF50-69F98E290B02}" sibTransId="{2CC7E0A2-EEB2-452B-99A6-1EF3C6F70620}"/>
    <dgm:cxn modelId="{441F39A2-D59D-46F4-B790-09AAAC7B4FEA}" type="presOf" srcId="{334BA84D-1CA5-48C9-9F42-F97BECD9FC0B}" destId="{38785423-9C7F-43B1-8F45-044B6ACA4C0D}" srcOrd="0" destOrd="0" presId="urn:microsoft.com/office/officeart/2005/8/layout/hProcess9"/>
    <dgm:cxn modelId="{C038F8E9-52E6-407F-B803-BA978878EE72}" type="presOf" srcId="{BA371B83-CC89-4670-825E-52990A2C4A96}" destId="{88377FB5-3498-4106-BC7F-6298A8B18AA8}" srcOrd="0" destOrd="0" presId="urn:microsoft.com/office/officeart/2005/8/layout/hProcess9"/>
    <dgm:cxn modelId="{62BEBAB5-6D3E-415D-BEC6-9E1DC4D1AEDD}" type="presParOf" srcId="{88377FB5-3498-4106-BC7F-6298A8B18AA8}" destId="{0CF73322-F20D-4F60-A10D-FAC8FF9391C9}" srcOrd="0" destOrd="0" presId="urn:microsoft.com/office/officeart/2005/8/layout/hProcess9"/>
    <dgm:cxn modelId="{E3CD3035-65C1-48D2-8DC5-F93DE5FEFC12}" type="presParOf" srcId="{88377FB5-3498-4106-BC7F-6298A8B18AA8}" destId="{F10DCC1D-4451-486B-9A56-D91B74ADDD5C}" srcOrd="1" destOrd="0" presId="urn:microsoft.com/office/officeart/2005/8/layout/hProcess9"/>
    <dgm:cxn modelId="{5A80175F-A22C-4B70-904F-FAED0DE50724}" type="presParOf" srcId="{F10DCC1D-4451-486B-9A56-D91B74ADDD5C}" destId="{38785423-9C7F-43B1-8F45-044B6ACA4C0D}" srcOrd="0" destOrd="0" presId="urn:microsoft.com/office/officeart/2005/8/layout/hProcess9"/>
    <dgm:cxn modelId="{B209FADF-3326-45DF-A3B3-7DB77A11F80F}" type="presParOf" srcId="{F10DCC1D-4451-486B-9A56-D91B74ADDD5C}" destId="{0EBDA42E-1CE1-4984-9BC9-DEBC87BAC8F0}" srcOrd="1" destOrd="0" presId="urn:microsoft.com/office/officeart/2005/8/layout/hProcess9"/>
    <dgm:cxn modelId="{7E53DFDB-6733-4DA3-8924-EC487AAA733E}" type="presParOf" srcId="{F10DCC1D-4451-486B-9A56-D91B74ADDD5C}" destId="{7AFFCEC9-FC57-4843-852B-E49C3B2AC43F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73322-F20D-4F60-A10D-FAC8FF9391C9}">
      <dsp:nvSpPr>
        <dsp:cNvPr id="0" name=""/>
        <dsp:cNvSpPr/>
      </dsp:nvSpPr>
      <dsp:spPr>
        <a:xfrm>
          <a:off x="600445" y="0"/>
          <a:ext cx="6805054" cy="2044537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785423-9C7F-43B1-8F45-044B6ACA4C0D}">
      <dsp:nvSpPr>
        <dsp:cNvPr id="0" name=""/>
        <dsp:cNvSpPr/>
      </dsp:nvSpPr>
      <dsp:spPr>
        <a:xfrm>
          <a:off x="4006" y="613361"/>
          <a:ext cx="1927212" cy="81781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0" i="1" kern="1200" dirty="0">
              <a:latin typeface="Lucida Sans"/>
            </a:rPr>
            <a:t>Bomberitos de Corazón </a:t>
          </a:r>
          <a:endParaRPr lang="es-ES" sz="1300" b="0" i="1" kern="1200" dirty="0"/>
        </a:p>
      </dsp:txBody>
      <dsp:txXfrm>
        <a:off x="43928" y="653283"/>
        <a:ext cx="1847368" cy="737970"/>
      </dsp:txXfrm>
    </dsp:sp>
    <dsp:sp modelId="{7AFFCEC9-FC57-4843-852B-E49C3B2AC43F}">
      <dsp:nvSpPr>
        <dsp:cNvPr id="0" name=""/>
        <dsp:cNvSpPr/>
      </dsp:nvSpPr>
      <dsp:spPr>
        <a:xfrm>
          <a:off x="2027580" y="613361"/>
          <a:ext cx="1927212" cy="81781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0" i="1" kern="1200" dirty="0">
              <a:latin typeface="Lucida Sans"/>
            </a:rPr>
            <a:t>Programa Vivienda Segura - "Mi casa sin incendio"</a:t>
          </a:r>
          <a:endParaRPr lang="es-ES" sz="1300" b="0" i="1" kern="1200" dirty="0"/>
        </a:p>
      </dsp:txBody>
      <dsp:txXfrm>
        <a:off x="2067502" y="653283"/>
        <a:ext cx="1847368" cy="737970"/>
      </dsp:txXfrm>
    </dsp:sp>
    <dsp:sp modelId="{51793744-1337-44D1-A3F6-41036C0BB49A}">
      <dsp:nvSpPr>
        <dsp:cNvPr id="0" name=""/>
        <dsp:cNvSpPr/>
      </dsp:nvSpPr>
      <dsp:spPr>
        <a:xfrm>
          <a:off x="4051153" y="613361"/>
          <a:ext cx="1927212" cy="81781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0" i="1" kern="1200" dirty="0">
              <a:latin typeface="Lucida Sans"/>
            </a:rPr>
            <a:t>Programa "Comercio Seguro, mi negocio sin incendio"</a:t>
          </a:r>
        </a:p>
      </dsp:txBody>
      <dsp:txXfrm>
        <a:off x="4091075" y="653283"/>
        <a:ext cx="1847368" cy="737970"/>
      </dsp:txXfrm>
    </dsp:sp>
    <dsp:sp modelId="{477CC141-7757-4B34-9CE4-3F1DBCD7A990}">
      <dsp:nvSpPr>
        <dsp:cNvPr id="0" name=""/>
        <dsp:cNvSpPr/>
      </dsp:nvSpPr>
      <dsp:spPr>
        <a:xfrm>
          <a:off x="6074726" y="613361"/>
          <a:ext cx="1927212" cy="81781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0" i="1" kern="1200" dirty="0">
              <a:latin typeface="Lucida Sans"/>
            </a:rPr>
            <a:t>Consejos locales</a:t>
          </a:r>
        </a:p>
      </dsp:txBody>
      <dsp:txXfrm>
        <a:off x="6114648" y="653283"/>
        <a:ext cx="1847368" cy="7379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73322-F20D-4F60-A10D-FAC8FF9391C9}">
      <dsp:nvSpPr>
        <dsp:cNvPr id="0" name=""/>
        <dsp:cNvSpPr/>
      </dsp:nvSpPr>
      <dsp:spPr>
        <a:xfrm>
          <a:off x="600445" y="0"/>
          <a:ext cx="6805054" cy="197526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785423-9C7F-43B1-8F45-044B6ACA4C0D}">
      <dsp:nvSpPr>
        <dsp:cNvPr id="0" name=""/>
        <dsp:cNvSpPr/>
      </dsp:nvSpPr>
      <dsp:spPr>
        <a:xfrm>
          <a:off x="978167" y="592579"/>
          <a:ext cx="2927174" cy="7901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1" kern="1200" dirty="0">
              <a:solidFill>
                <a:schemeClr val="bg1"/>
              </a:solidFill>
              <a:latin typeface="Lucida Sans"/>
            </a:rPr>
            <a:t>Diálogos "Un café con Bomberos de Bogotá"</a:t>
          </a:r>
        </a:p>
      </dsp:txBody>
      <dsp:txXfrm>
        <a:off x="1016737" y="631149"/>
        <a:ext cx="2850034" cy="712965"/>
      </dsp:txXfrm>
    </dsp:sp>
    <dsp:sp modelId="{7AFFCEC9-FC57-4843-852B-E49C3B2AC43F}">
      <dsp:nvSpPr>
        <dsp:cNvPr id="0" name=""/>
        <dsp:cNvSpPr/>
      </dsp:nvSpPr>
      <dsp:spPr>
        <a:xfrm>
          <a:off x="4100604" y="592579"/>
          <a:ext cx="2927174" cy="7901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1" kern="1200" dirty="0">
              <a:solidFill>
                <a:schemeClr val="bg1"/>
              </a:solidFill>
              <a:latin typeface="Lucida Sans"/>
            </a:rPr>
            <a:t>Ferias de servicios móviles </a:t>
          </a:r>
        </a:p>
      </dsp:txBody>
      <dsp:txXfrm>
        <a:off x="4139174" y="631149"/>
        <a:ext cx="2850034" cy="7129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73322-F20D-4F60-A10D-FAC8FF9391C9}">
      <dsp:nvSpPr>
        <dsp:cNvPr id="0" name=""/>
        <dsp:cNvSpPr/>
      </dsp:nvSpPr>
      <dsp:spPr>
        <a:xfrm>
          <a:off x="600445" y="0"/>
          <a:ext cx="6805054" cy="197526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785423-9C7F-43B1-8F45-044B6ACA4C0D}">
      <dsp:nvSpPr>
        <dsp:cNvPr id="0" name=""/>
        <dsp:cNvSpPr/>
      </dsp:nvSpPr>
      <dsp:spPr>
        <a:xfrm>
          <a:off x="978167" y="592579"/>
          <a:ext cx="2927174" cy="7901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0" i="1" kern="1200" dirty="0">
              <a:latin typeface="Lucida Sans"/>
            </a:rPr>
            <a:t>Audiencia pública de rendición de cuentas</a:t>
          </a:r>
          <a:endParaRPr lang="es-ES" sz="2000" b="0" i="1" kern="1200" dirty="0">
            <a:latin typeface="Lucida Sans"/>
          </a:endParaRPr>
        </a:p>
      </dsp:txBody>
      <dsp:txXfrm>
        <a:off x="1016737" y="631149"/>
        <a:ext cx="2850034" cy="712965"/>
      </dsp:txXfrm>
    </dsp:sp>
    <dsp:sp modelId="{7AFFCEC9-FC57-4843-852B-E49C3B2AC43F}">
      <dsp:nvSpPr>
        <dsp:cNvPr id="0" name=""/>
        <dsp:cNvSpPr/>
      </dsp:nvSpPr>
      <dsp:spPr>
        <a:xfrm>
          <a:off x="4100604" y="592579"/>
          <a:ext cx="2927174" cy="7901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i="1" kern="1200" dirty="0">
              <a:latin typeface="Lucida Sans"/>
            </a:rPr>
            <a:t>Master </a:t>
          </a:r>
          <a:r>
            <a:rPr lang="es-CO" sz="2000" b="0" i="1" kern="1200" dirty="0" err="1">
              <a:latin typeface="Lucida Sans"/>
            </a:rPr>
            <a:t>class</a:t>
          </a:r>
          <a:endParaRPr lang="es-ES" sz="2000" b="0" i="1" kern="1200" dirty="0">
            <a:latin typeface="Lucida Sans"/>
          </a:endParaRPr>
        </a:p>
      </dsp:txBody>
      <dsp:txXfrm>
        <a:off x="4139174" y="631149"/>
        <a:ext cx="2850034" cy="712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20FE8-B7D4-4D46-871C-71B074D5977C}" type="datetimeFigureOut">
              <a:rPr lang="es-CO" smtClean="0"/>
              <a:t>11/08/2025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1D631-C58A-435E-94C8-D86AA5F7A7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9914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5DAEEA-D52B-480F-8A4D-52D9F6AD0B6F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676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0A0CB-B8C8-344C-03D4-0EE11899A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03F5F0A-A906-E6DD-9A4E-F9B232402E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AF386CB-A231-AE5E-ECBF-72401AF757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8A7404D-3E1C-E20D-717A-03E4B78F74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5DAEEA-D52B-480F-8A4D-52D9F6AD0B6F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13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5DAEEA-D52B-480F-8A4D-52D9F6AD0B6F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437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84;p13"/>
          <p:cNvSpPr/>
          <p:nvPr userDrawn="1"/>
        </p:nvSpPr>
        <p:spPr>
          <a:xfrm>
            <a:off x="0" y="300"/>
            <a:ext cx="12206700" cy="6857700"/>
          </a:xfrm>
          <a:prstGeom prst="rect">
            <a:avLst/>
          </a:prstGeom>
          <a:solidFill>
            <a:srgbClr val="E403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85;p13"/>
          <p:cNvSpPr/>
          <p:nvPr userDrawn="1"/>
        </p:nvSpPr>
        <p:spPr>
          <a:xfrm flipH="1">
            <a:off x="10943664" y="2532197"/>
            <a:ext cx="1245319" cy="432544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86;p13"/>
          <p:cNvSpPr/>
          <p:nvPr userDrawn="1"/>
        </p:nvSpPr>
        <p:spPr>
          <a:xfrm rot="10800000">
            <a:off x="10943664" y="-52"/>
            <a:ext cx="1245319" cy="2532249"/>
          </a:xfrm>
          <a:prstGeom prst="rtTriangle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89;p13"/>
          <p:cNvSpPr/>
          <p:nvPr userDrawn="1"/>
        </p:nvSpPr>
        <p:spPr>
          <a:xfrm flipH="1">
            <a:off x="-1160900" y="544749"/>
            <a:ext cx="3074100" cy="6313251"/>
          </a:xfrm>
          <a:prstGeom prst="parallelogram">
            <a:avLst>
              <a:gd name="adj" fmla="val 71939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87;p13" descr="Texto&#10;&#10;Descripción generada automáticamente"/>
          <p:cNvPicPr preferRelativeResize="0"/>
          <p:nvPr userDrawn="1"/>
        </p:nvPicPr>
        <p:blipFill>
          <a:blip r:embed="rId2"/>
          <a:stretch>
            <a:fillRect/>
          </a:stretch>
        </p:blipFill>
        <p:spPr>
          <a:xfrm>
            <a:off x="4205901" y="5290386"/>
            <a:ext cx="3794898" cy="12950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7">
            <a:extLst>
              <a:ext uri="{FF2B5EF4-FFF2-40B4-BE49-F238E27FC236}">
                <a16:creationId xmlns:a16="http://schemas.microsoft.com/office/drawing/2014/main" id="{F6253BE1-AB2F-ABCE-097A-145C89B347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8193" y="2532197"/>
            <a:ext cx="2670314" cy="849047"/>
          </a:xfrm>
          <a:prstGeom prst="rect">
            <a:avLst/>
          </a:prstGeom>
        </p:spPr>
        <p:txBody>
          <a:bodyPr/>
          <a:lstStyle>
            <a:lvl1pPr algn="ctr">
              <a:defRPr sz="6300" b="1">
                <a:solidFill>
                  <a:schemeClr val="bg1"/>
                </a:solidFill>
                <a:latin typeface="Oswald" pitchFamily="2" charset="77"/>
              </a:defRPr>
            </a:lvl1pPr>
          </a:lstStyle>
          <a:p>
            <a:r>
              <a:rPr lang="es-MX"/>
              <a:t>TITULO</a:t>
            </a:r>
            <a:endParaRPr lang="es-CO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654C4A3-3499-86EF-3BEA-2CCDB2BAD7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60842" y="3581400"/>
            <a:ext cx="2670315" cy="4683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s-CO"/>
              <a:t>Fecha</a:t>
            </a:r>
          </a:p>
        </p:txBody>
      </p:sp>
    </p:spTree>
    <p:extLst>
      <p:ext uri="{BB962C8B-B14F-4D97-AF65-F5344CB8AC3E}">
        <p14:creationId xmlns:p14="http://schemas.microsoft.com/office/powerpoint/2010/main" val="125269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id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8;p18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81259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40;p18"/>
          <p:cNvSpPr/>
          <p:nvPr userDrawn="1"/>
        </p:nvSpPr>
        <p:spPr>
          <a:xfrm flipH="1">
            <a:off x="10943672" y="3235569"/>
            <a:ext cx="1245319" cy="4899301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152;p19"/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11085377" y="7576474"/>
            <a:ext cx="1103614" cy="37522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97;p14"/>
          <p:cNvSpPr/>
          <p:nvPr userDrawn="1"/>
        </p:nvSpPr>
        <p:spPr>
          <a:xfrm rot="10800000">
            <a:off x="10956223" y="-8895"/>
            <a:ext cx="1245300" cy="3326526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2800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84;p13"/>
          <p:cNvSpPr/>
          <p:nvPr userDrawn="1"/>
        </p:nvSpPr>
        <p:spPr>
          <a:xfrm>
            <a:off x="0" y="-2125"/>
            <a:ext cx="12206700" cy="6857700"/>
          </a:xfrm>
          <a:prstGeom prst="rect">
            <a:avLst/>
          </a:prstGeom>
          <a:solidFill>
            <a:srgbClr val="E403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96;p14"/>
          <p:cNvSpPr/>
          <p:nvPr userDrawn="1"/>
        </p:nvSpPr>
        <p:spPr>
          <a:xfrm flipH="1">
            <a:off x="10965015" y="2532197"/>
            <a:ext cx="1245300" cy="43254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97;p14"/>
          <p:cNvSpPr/>
          <p:nvPr userDrawn="1"/>
        </p:nvSpPr>
        <p:spPr>
          <a:xfrm rot="10800000">
            <a:off x="10965015" y="-103"/>
            <a:ext cx="1245300" cy="2532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9;p14"/>
          <p:cNvSpPr/>
          <p:nvPr userDrawn="1"/>
        </p:nvSpPr>
        <p:spPr>
          <a:xfrm flipH="1">
            <a:off x="-1160900" y="479700"/>
            <a:ext cx="3074100" cy="6378300"/>
          </a:xfrm>
          <a:prstGeom prst="parallelogram">
            <a:avLst>
              <a:gd name="adj" fmla="val 7193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87;p13" descr="Texto&#10;&#10;Descripción generada automáticamente"/>
          <p:cNvPicPr preferRelativeResize="0"/>
          <p:nvPr userDrawn="1"/>
        </p:nvPicPr>
        <p:blipFill>
          <a:blip r:embed="rId2"/>
          <a:stretch>
            <a:fillRect/>
          </a:stretch>
        </p:blipFill>
        <p:spPr>
          <a:xfrm>
            <a:off x="4205901" y="5290386"/>
            <a:ext cx="3794898" cy="1295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0806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459" y="5275384"/>
            <a:ext cx="4053082" cy="1378048"/>
          </a:xfrm>
          <a:prstGeom prst="rect">
            <a:avLst/>
          </a:prstGeom>
        </p:spPr>
      </p:pic>
      <p:sp>
        <p:nvSpPr>
          <p:cNvPr id="12" name="Google Shape;96;p14"/>
          <p:cNvSpPr/>
          <p:nvPr userDrawn="1"/>
        </p:nvSpPr>
        <p:spPr>
          <a:xfrm flipH="1">
            <a:off x="10965015" y="2532197"/>
            <a:ext cx="1245300" cy="43254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97;p14"/>
          <p:cNvSpPr/>
          <p:nvPr userDrawn="1"/>
        </p:nvSpPr>
        <p:spPr>
          <a:xfrm rot="10800000">
            <a:off x="10965015" y="-103"/>
            <a:ext cx="1245300" cy="2532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99;p14"/>
          <p:cNvSpPr/>
          <p:nvPr userDrawn="1"/>
        </p:nvSpPr>
        <p:spPr>
          <a:xfrm flipH="1">
            <a:off x="-1160900" y="479700"/>
            <a:ext cx="3074100" cy="6378300"/>
          </a:xfrm>
          <a:prstGeom prst="parallelogram">
            <a:avLst>
              <a:gd name="adj" fmla="val 7193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8074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id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8;p18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81259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40;p18"/>
          <p:cNvSpPr/>
          <p:nvPr userDrawn="1"/>
        </p:nvSpPr>
        <p:spPr>
          <a:xfrm flipH="1">
            <a:off x="10943672" y="3130062"/>
            <a:ext cx="1245319" cy="50048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152;p19"/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11097909" y="7576474"/>
            <a:ext cx="1103614" cy="37522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97;p14"/>
          <p:cNvSpPr/>
          <p:nvPr userDrawn="1"/>
        </p:nvSpPr>
        <p:spPr>
          <a:xfrm rot="10800000">
            <a:off x="10956223" y="-8896"/>
            <a:ext cx="1245300" cy="3232741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160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38;p18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81259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40;p18"/>
          <p:cNvSpPr/>
          <p:nvPr userDrawn="1"/>
        </p:nvSpPr>
        <p:spPr>
          <a:xfrm flipH="1">
            <a:off x="10946681" y="2532552"/>
            <a:ext cx="1245319" cy="432544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41;p18"/>
          <p:cNvSpPr/>
          <p:nvPr userDrawn="1"/>
        </p:nvSpPr>
        <p:spPr>
          <a:xfrm rot="10800000">
            <a:off x="10946681" y="303"/>
            <a:ext cx="1245319" cy="2532249"/>
          </a:xfrm>
          <a:prstGeom prst="rtTriangle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152;p19"/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11040404" y="6390953"/>
            <a:ext cx="1103614" cy="3752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46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84;p13"/>
          <p:cNvSpPr>
            <a:spLocks/>
          </p:cNvSpPr>
          <p:nvPr userDrawn="1"/>
        </p:nvSpPr>
        <p:spPr>
          <a:xfrm>
            <a:off x="0" y="-103"/>
            <a:ext cx="12206700" cy="6857700"/>
          </a:xfrm>
          <a:prstGeom prst="rect">
            <a:avLst/>
          </a:prstGeom>
          <a:solidFill>
            <a:srgbClr val="E403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96;p14"/>
          <p:cNvSpPr/>
          <p:nvPr userDrawn="1"/>
        </p:nvSpPr>
        <p:spPr>
          <a:xfrm flipH="1">
            <a:off x="10965015" y="2532197"/>
            <a:ext cx="1245300" cy="43254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97;p14"/>
          <p:cNvSpPr/>
          <p:nvPr userDrawn="1"/>
        </p:nvSpPr>
        <p:spPr>
          <a:xfrm rot="10800000">
            <a:off x="10965015" y="-103"/>
            <a:ext cx="1245300" cy="2532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9;p14"/>
          <p:cNvSpPr>
            <a:spLocks/>
          </p:cNvSpPr>
          <p:nvPr userDrawn="1"/>
        </p:nvSpPr>
        <p:spPr>
          <a:xfrm flipH="1">
            <a:off x="-1160900" y="479700"/>
            <a:ext cx="3074100" cy="6378300"/>
          </a:xfrm>
          <a:prstGeom prst="parallelogram">
            <a:avLst>
              <a:gd name="adj" fmla="val 7193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87;p13" descr="Texto&#10;&#10;Descripción generada automáticamente"/>
          <p:cNvPicPr preferRelativeResize="0"/>
          <p:nvPr userDrawn="1"/>
        </p:nvPicPr>
        <p:blipFill>
          <a:blip r:embed="rId2"/>
          <a:stretch>
            <a:fillRect/>
          </a:stretch>
        </p:blipFill>
        <p:spPr>
          <a:xfrm>
            <a:off x="4205901" y="5290386"/>
            <a:ext cx="3794898" cy="12950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13645A04-A4C0-5398-19BD-0B7ACCB256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5651" y="2820089"/>
            <a:ext cx="2760698" cy="688423"/>
          </a:xfrm>
          <a:prstGeom prst="rect">
            <a:avLst/>
          </a:prstGeom>
        </p:spPr>
        <p:txBody>
          <a:bodyPr/>
          <a:lstStyle>
            <a:lvl1pPr algn="ctr">
              <a:defRPr sz="6300" b="1">
                <a:solidFill>
                  <a:schemeClr val="bg1"/>
                </a:solidFill>
                <a:latin typeface="Oswald" pitchFamily="2" charset="77"/>
              </a:defRPr>
            </a:lvl1pPr>
          </a:lstStyle>
          <a:p>
            <a:r>
              <a:rPr lang="es-MX"/>
              <a:t>TITULO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3688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5;p13"/>
          <p:cNvSpPr/>
          <p:nvPr userDrawn="1"/>
        </p:nvSpPr>
        <p:spPr>
          <a:xfrm flipH="1">
            <a:off x="10943664" y="2532197"/>
            <a:ext cx="1245319" cy="432544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6;p13"/>
          <p:cNvSpPr/>
          <p:nvPr userDrawn="1"/>
        </p:nvSpPr>
        <p:spPr>
          <a:xfrm rot="10800000">
            <a:off x="10943664" y="-52"/>
            <a:ext cx="1245319" cy="2532249"/>
          </a:xfrm>
          <a:prstGeom prst="rtTriangle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89;p13"/>
          <p:cNvSpPr/>
          <p:nvPr userDrawn="1"/>
        </p:nvSpPr>
        <p:spPr>
          <a:xfrm flipH="1">
            <a:off x="-1160900" y="544749"/>
            <a:ext cx="3074100" cy="6313251"/>
          </a:xfrm>
          <a:prstGeom prst="parallelogram">
            <a:avLst>
              <a:gd name="adj" fmla="val 71939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459" y="5275384"/>
            <a:ext cx="4053082" cy="1378048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02873D-3BC6-F755-0881-066FFAD042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25925" y="2226711"/>
            <a:ext cx="3740150" cy="10128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300" b="1">
                <a:solidFill>
                  <a:srgbClr val="CC0000"/>
                </a:solidFill>
                <a:latin typeface="Oswald" pitchFamily="2" charset="77"/>
              </a:defRPr>
            </a:lvl1pPr>
          </a:lstStyle>
          <a:p>
            <a:pPr lvl="0"/>
            <a:r>
              <a:rPr lang="es-CO"/>
              <a:t>TITULO</a:t>
            </a:r>
          </a:p>
        </p:txBody>
      </p:sp>
    </p:spTree>
    <p:extLst>
      <p:ext uri="{BB962C8B-B14F-4D97-AF65-F5344CB8AC3E}">
        <p14:creationId xmlns:p14="http://schemas.microsoft.com/office/powerpoint/2010/main" val="1117039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459" y="5275384"/>
            <a:ext cx="4053082" cy="1378048"/>
          </a:xfrm>
          <a:prstGeom prst="rect">
            <a:avLst/>
          </a:prstGeom>
        </p:spPr>
      </p:pic>
      <p:sp>
        <p:nvSpPr>
          <p:cNvPr id="12" name="Google Shape;96;p14"/>
          <p:cNvSpPr/>
          <p:nvPr userDrawn="1"/>
        </p:nvSpPr>
        <p:spPr>
          <a:xfrm flipH="1">
            <a:off x="10965015" y="2532197"/>
            <a:ext cx="1245300" cy="43254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97;p14"/>
          <p:cNvSpPr/>
          <p:nvPr userDrawn="1"/>
        </p:nvSpPr>
        <p:spPr>
          <a:xfrm rot="10800000">
            <a:off x="10965015" y="-103"/>
            <a:ext cx="1245300" cy="2532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99;p14"/>
          <p:cNvSpPr/>
          <p:nvPr userDrawn="1"/>
        </p:nvSpPr>
        <p:spPr>
          <a:xfrm flipH="1">
            <a:off x="-1160900" y="479700"/>
            <a:ext cx="3074100" cy="6378300"/>
          </a:xfrm>
          <a:prstGeom prst="parallelogram">
            <a:avLst>
              <a:gd name="adj" fmla="val 7193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Marcador de texto 5">
            <a:extLst>
              <a:ext uri="{FF2B5EF4-FFF2-40B4-BE49-F238E27FC236}">
                <a16:creationId xmlns:a16="http://schemas.microsoft.com/office/drawing/2014/main" id="{08EBC855-F4E6-CED6-6273-909C70942F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60842" y="3207118"/>
            <a:ext cx="2670315" cy="4683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00">
                <a:solidFill>
                  <a:srgbClr val="CC0000"/>
                </a:solidFill>
              </a:defRPr>
            </a:lvl1pPr>
          </a:lstStyle>
          <a:p>
            <a:pPr lvl="0"/>
            <a:r>
              <a:rPr lang="es-CO"/>
              <a:t>Fecha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586AB4-006C-B8F3-A51F-63937E1CB6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25924" y="2194293"/>
            <a:ext cx="3740150" cy="10128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300" b="1">
                <a:solidFill>
                  <a:srgbClr val="CC0000"/>
                </a:solidFill>
                <a:latin typeface="Oswald" pitchFamily="2" charset="77"/>
              </a:defRPr>
            </a:lvl1pPr>
          </a:lstStyle>
          <a:p>
            <a:pPr lvl="0"/>
            <a:r>
              <a:rPr lang="es-CO"/>
              <a:t>TITULO</a:t>
            </a:r>
          </a:p>
        </p:txBody>
      </p:sp>
    </p:spTree>
    <p:extLst>
      <p:ext uri="{BB962C8B-B14F-4D97-AF65-F5344CB8AC3E}">
        <p14:creationId xmlns:p14="http://schemas.microsoft.com/office/powerpoint/2010/main" val="375732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84;p13"/>
          <p:cNvSpPr/>
          <p:nvPr userDrawn="1"/>
        </p:nvSpPr>
        <p:spPr>
          <a:xfrm>
            <a:off x="0" y="-2125"/>
            <a:ext cx="12206700" cy="6857700"/>
          </a:xfrm>
          <a:prstGeom prst="rect">
            <a:avLst/>
          </a:prstGeom>
          <a:solidFill>
            <a:srgbClr val="E403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18;p16"/>
          <p:cNvSpPr/>
          <p:nvPr userDrawn="1"/>
        </p:nvSpPr>
        <p:spPr>
          <a:xfrm rot="10800000">
            <a:off x="10943683" y="-103"/>
            <a:ext cx="1245300" cy="2532300"/>
          </a:xfrm>
          <a:prstGeom prst="rtTriangle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20;p16"/>
          <p:cNvSpPr/>
          <p:nvPr userDrawn="1"/>
        </p:nvSpPr>
        <p:spPr>
          <a:xfrm flipH="1">
            <a:off x="0" y="0"/>
            <a:ext cx="6397500" cy="6858000"/>
          </a:xfrm>
          <a:prstGeom prst="parallelogram">
            <a:avLst>
              <a:gd name="adj" fmla="val 45538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17;p16"/>
          <p:cNvSpPr/>
          <p:nvPr userDrawn="1"/>
        </p:nvSpPr>
        <p:spPr>
          <a:xfrm flipH="1">
            <a:off x="10943683" y="2532197"/>
            <a:ext cx="1245300" cy="43254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52;p19"/>
          <p:cNvPicPr preferRelativeResize="0"/>
          <p:nvPr userDrawn="1"/>
        </p:nvPicPr>
        <p:blipFill>
          <a:blip r:embed="rId2"/>
          <a:stretch>
            <a:fillRect/>
          </a:stretch>
        </p:blipFill>
        <p:spPr>
          <a:xfrm>
            <a:off x="11040404" y="6390953"/>
            <a:ext cx="1103614" cy="3752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B0C2EAB4-D681-A3EF-4D98-CDF038BF8B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7250" y="2548406"/>
            <a:ext cx="6397499" cy="10128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700" b="1">
                <a:solidFill>
                  <a:schemeClr val="bg1"/>
                </a:solidFill>
                <a:latin typeface="Oswald" pitchFamily="2" charset="77"/>
              </a:defRPr>
            </a:lvl1pPr>
          </a:lstStyle>
          <a:p>
            <a:pPr lvl="0"/>
            <a:r>
              <a:rPr lang="es-CO"/>
              <a:t>TITULO ABCDEFGHI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59B884-A151-9420-B1BB-13A4A0ED7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97249" y="3678468"/>
            <a:ext cx="6397499" cy="10128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700" b="1">
                <a:solidFill>
                  <a:schemeClr val="bg1"/>
                </a:solidFill>
                <a:latin typeface="Oswald" pitchFamily="2" charset="77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700" b="1" err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cap</a:t>
            </a:r>
            <a:r>
              <a:rPr lang="es-CO" sz="570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s-CO" sz="5700" b="1" err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xxxxx</a:t>
            </a:r>
            <a:endParaRPr lang="es-CO" sz="5700" b="1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1121535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84;p13"/>
          <p:cNvSpPr/>
          <p:nvPr userDrawn="1"/>
        </p:nvSpPr>
        <p:spPr>
          <a:xfrm>
            <a:off x="0" y="-2125"/>
            <a:ext cx="12206700" cy="6857700"/>
          </a:xfrm>
          <a:prstGeom prst="rect">
            <a:avLst/>
          </a:prstGeom>
          <a:solidFill>
            <a:srgbClr val="E403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20;p16"/>
          <p:cNvSpPr/>
          <p:nvPr userDrawn="1"/>
        </p:nvSpPr>
        <p:spPr>
          <a:xfrm flipH="1">
            <a:off x="0" y="0"/>
            <a:ext cx="6397500" cy="6858000"/>
          </a:xfrm>
          <a:prstGeom prst="parallelogram">
            <a:avLst>
              <a:gd name="adj" fmla="val 45538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29;p17"/>
          <p:cNvSpPr/>
          <p:nvPr userDrawn="1"/>
        </p:nvSpPr>
        <p:spPr>
          <a:xfrm rot="10800000">
            <a:off x="10970259" y="0"/>
            <a:ext cx="1245300" cy="2532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7;p16"/>
          <p:cNvSpPr/>
          <p:nvPr userDrawn="1"/>
        </p:nvSpPr>
        <p:spPr>
          <a:xfrm flipH="1">
            <a:off x="10943683" y="2532197"/>
            <a:ext cx="1245300" cy="43254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52;p19"/>
          <p:cNvPicPr preferRelativeResize="0"/>
          <p:nvPr userDrawn="1"/>
        </p:nvPicPr>
        <p:blipFill>
          <a:blip r:embed="rId2"/>
          <a:stretch>
            <a:fillRect/>
          </a:stretch>
        </p:blipFill>
        <p:spPr>
          <a:xfrm>
            <a:off x="11040404" y="6390953"/>
            <a:ext cx="1103614" cy="3752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6B7F8AFD-852E-ACFB-627F-521860B1F0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7251" y="2449014"/>
            <a:ext cx="6397499" cy="10128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700" b="1">
                <a:solidFill>
                  <a:schemeClr val="bg1"/>
                </a:solidFill>
                <a:latin typeface="Oswald" pitchFamily="2" charset="77"/>
              </a:defRPr>
            </a:lvl1pPr>
          </a:lstStyle>
          <a:p>
            <a:pPr lvl="0"/>
            <a:r>
              <a:rPr lang="es-CO"/>
              <a:t>TITULO ABCDEFGHI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C14127-75FF-747B-9C9E-52E2978C05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97250" y="3579076"/>
            <a:ext cx="6397499" cy="10128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700" b="1">
                <a:solidFill>
                  <a:schemeClr val="bg1"/>
                </a:solidFill>
                <a:latin typeface="Oswald" pitchFamily="2" charset="77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700" b="1" err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cap</a:t>
            </a:r>
            <a:r>
              <a:rPr lang="es-CO" sz="570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s-CO" sz="5700" b="1" err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xxxxx</a:t>
            </a:r>
            <a:endParaRPr lang="es-CO" sz="5700" b="1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111390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38;p18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81259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40;p18"/>
          <p:cNvSpPr/>
          <p:nvPr userDrawn="1"/>
        </p:nvSpPr>
        <p:spPr>
          <a:xfrm flipH="1">
            <a:off x="10946681" y="2532552"/>
            <a:ext cx="1245319" cy="432544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41;p18"/>
          <p:cNvSpPr/>
          <p:nvPr userDrawn="1"/>
        </p:nvSpPr>
        <p:spPr>
          <a:xfrm rot="10800000">
            <a:off x="10946681" y="303"/>
            <a:ext cx="1245319" cy="2532249"/>
          </a:xfrm>
          <a:prstGeom prst="rtTriangle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152;p19"/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11040404" y="6390953"/>
            <a:ext cx="1103614" cy="3752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16E2FB50-6E05-7DAD-C77F-8C3008E11C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1980" y="372775"/>
            <a:ext cx="6397499" cy="10128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700" b="1">
                <a:solidFill>
                  <a:srgbClr val="CC0000"/>
                </a:solidFill>
                <a:latin typeface="Oswald" pitchFamily="2" charset="77"/>
              </a:defRPr>
            </a:lvl1pPr>
          </a:lstStyle>
          <a:p>
            <a:pPr lvl="0"/>
            <a:r>
              <a:rPr lang="es-CO"/>
              <a:t>TITULO</a:t>
            </a:r>
          </a:p>
        </p:txBody>
      </p:sp>
    </p:spTree>
    <p:extLst>
      <p:ext uri="{BB962C8B-B14F-4D97-AF65-F5344CB8AC3E}">
        <p14:creationId xmlns:p14="http://schemas.microsoft.com/office/powerpoint/2010/main" val="196580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8;p18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81259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40;p18"/>
          <p:cNvSpPr/>
          <p:nvPr userDrawn="1"/>
        </p:nvSpPr>
        <p:spPr>
          <a:xfrm flipH="1">
            <a:off x="10946681" y="2532552"/>
            <a:ext cx="1245319" cy="432544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152;p19"/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11014526" y="6382327"/>
            <a:ext cx="1103614" cy="37522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97;p14"/>
          <p:cNvSpPr/>
          <p:nvPr userDrawn="1"/>
        </p:nvSpPr>
        <p:spPr>
          <a:xfrm rot="10800000">
            <a:off x="10956223" y="-8895"/>
            <a:ext cx="1245300" cy="2532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A30BF919-1C67-7267-80BE-B4CF276F1B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1396" y="363631"/>
            <a:ext cx="6397499" cy="10128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700" b="1">
                <a:solidFill>
                  <a:srgbClr val="CC0000"/>
                </a:solidFill>
                <a:latin typeface="Oswald" pitchFamily="2" charset="77"/>
              </a:defRPr>
            </a:lvl1pPr>
          </a:lstStyle>
          <a:p>
            <a:pPr lvl="0"/>
            <a:r>
              <a:rPr lang="es-CO"/>
              <a:t>TITULO</a:t>
            </a:r>
          </a:p>
        </p:txBody>
      </p:sp>
    </p:spTree>
    <p:extLst>
      <p:ext uri="{BB962C8B-B14F-4D97-AF65-F5344CB8AC3E}">
        <p14:creationId xmlns:p14="http://schemas.microsoft.com/office/powerpoint/2010/main" val="4002789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51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74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309D822-0CDC-28E3-7F06-07DD46B954FA}"/>
              </a:ext>
            </a:extLst>
          </p:cNvPr>
          <p:cNvSpPr txBox="1"/>
          <p:nvPr/>
        </p:nvSpPr>
        <p:spPr>
          <a:xfrm>
            <a:off x="1858354" y="732074"/>
            <a:ext cx="8475292" cy="30008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12713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/>
                <a:ea typeface="Arial Unicode MS"/>
                <a:cs typeface="Arial Unicode MS"/>
              </a:rPr>
              <a:t>Informe Plan Institucional de Participación Ciudadana</a:t>
            </a:r>
            <a:endParaRPr kumimoji="0" lang="es-CO" sz="6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4940ED7-551B-1C4A-9C9B-9BF0A67D7B4B}"/>
              </a:ext>
            </a:extLst>
          </p:cNvPr>
          <p:cNvSpPr/>
          <p:nvPr/>
        </p:nvSpPr>
        <p:spPr>
          <a:xfrm>
            <a:off x="5164108" y="3654143"/>
            <a:ext cx="1990532" cy="39661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solidFill>
                  <a:srgbClr val="FF0000"/>
                </a:solidFill>
                <a:latin typeface="Oswald" panose="00000500000000000000" pitchFamily="2" charset="0"/>
              </a:rPr>
              <a:t>I -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swald" panose="00000500000000000000" pitchFamily="2" charset="0"/>
                <a:ea typeface="+mn-ea"/>
                <a:cs typeface="+mn-cs"/>
              </a:rPr>
              <a:t>2025</a:t>
            </a: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swald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54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6666198-3578-24CF-A73B-A1234249EB63}"/>
              </a:ext>
            </a:extLst>
          </p:cNvPr>
          <p:cNvSpPr txBox="1">
            <a:spLocks/>
          </p:cNvSpPr>
          <p:nvPr/>
        </p:nvSpPr>
        <p:spPr>
          <a:xfrm>
            <a:off x="651066" y="641166"/>
            <a:ext cx="10466153" cy="848028"/>
          </a:xfrm>
          <a:prstGeom prst="rect">
            <a:avLst/>
          </a:prstGeom>
        </p:spPr>
        <p:txBody>
          <a:bodyPr vert="horz" lIns="75332" tIns="37667" rIns="75332" bIns="37667" rtlCol="0" anchor="ctr">
            <a:noAutofit/>
          </a:bodyPr>
          <a:lstStyle>
            <a:lvl1pPr algn="ctr" defTabSz="1462704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534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1200" cap="none" spc="-89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mpact"/>
                <a:ea typeface="Calibri"/>
                <a:cs typeface="Calibri"/>
              </a:rPr>
              <a:t>Informe I semestre Plan de participación ciudadana 2025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6F64E45-CBFD-409A-A7A0-B4747725EAF9}"/>
              </a:ext>
            </a:extLst>
          </p:cNvPr>
          <p:cNvSpPr txBox="1"/>
          <p:nvPr/>
        </p:nvSpPr>
        <p:spPr>
          <a:xfrm>
            <a:off x="1252033" y="1579581"/>
            <a:ext cx="9057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Este informe presenta las acciones programadas por la UAECOB para fomentar la participación ciudadana durante la vigencia 2025</a:t>
            </a:r>
            <a:endParaRPr lang="es-CO" sz="2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7967EA7-4E60-49E3-8F46-90E9C80BEDC7}"/>
              </a:ext>
            </a:extLst>
          </p:cNvPr>
          <p:cNvSpPr txBox="1"/>
          <p:nvPr/>
        </p:nvSpPr>
        <p:spPr>
          <a:xfrm>
            <a:off x="1252033" y="2503177"/>
            <a:ext cx="406641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Impact"/>
                <a:ea typeface="Calibri"/>
                <a:cs typeface="Calibri"/>
              </a:rPr>
              <a:t>Objetivos 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Impac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EA408ED-8259-45A7-980C-0BF16347E24F}"/>
              </a:ext>
            </a:extLst>
          </p:cNvPr>
          <p:cNvSpPr txBox="1">
            <a:spLocks/>
          </p:cNvSpPr>
          <p:nvPr/>
        </p:nvSpPr>
        <p:spPr>
          <a:xfrm>
            <a:off x="1252033" y="3239895"/>
            <a:ext cx="8229600" cy="24772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dirty="0"/>
              <a:t>Fortalecer la relación entre la ciudadanía y la entidad.</a:t>
            </a:r>
          </a:p>
          <a:p>
            <a:r>
              <a:rPr lang="es-MX" sz="2400" dirty="0"/>
              <a:t>Promover espacios de diálogo e interacción directa.</a:t>
            </a:r>
          </a:p>
          <a:p>
            <a:r>
              <a:rPr lang="es-MX" sz="2400" dirty="0"/>
              <a:t>Garantizar la transparencia y rendición de cuentas.</a:t>
            </a:r>
          </a:p>
          <a:p>
            <a:r>
              <a:rPr lang="es-MX" sz="2400" dirty="0"/>
              <a:t>Incluir grupos de valor en la formulación, ejecución y evaluación de acciones institucionales.</a:t>
            </a:r>
          </a:p>
        </p:txBody>
      </p:sp>
    </p:spTree>
    <p:extLst>
      <p:ext uri="{BB962C8B-B14F-4D97-AF65-F5344CB8AC3E}">
        <p14:creationId xmlns:p14="http://schemas.microsoft.com/office/powerpoint/2010/main" val="1549970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CF55A-E4BF-28B3-C136-F86A446DD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C1734E1-E619-66FA-E126-87975B0D991C}"/>
              </a:ext>
            </a:extLst>
          </p:cNvPr>
          <p:cNvGraphicFramePr/>
          <p:nvPr/>
        </p:nvGraphicFramePr>
        <p:xfrm>
          <a:off x="752104" y="699655"/>
          <a:ext cx="8005946" cy="2044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07" name="CuadroTexto 1106">
            <a:extLst>
              <a:ext uri="{FF2B5EF4-FFF2-40B4-BE49-F238E27FC236}">
                <a16:creationId xmlns:a16="http://schemas.microsoft.com/office/drawing/2014/main" id="{8FF598F0-6251-444F-564B-D2FC3DB136DB}"/>
              </a:ext>
            </a:extLst>
          </p:cNvPr>
          <p:cNvSpPr txBox="1"/>
          <p:nvPr/>
        </p:nvSpPr>
        <p:spPr>
          <a:xfrm>
            <a:off x="9074727" y="1385454"/>
            <a:ext cx="191984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mpact"/>
                <a:ea typeface="Calibri"/>
                <a:cs typeface="Calibri"/>
              </a:rPr>
              <a:t>100%</a:t>
            </a:r>
            <a:endParaRPr kumimoji="0" lang="es-ES" sz="6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Impact"/>
              <a:ea typeface="+mn-ea"/>
              <a:cs typeface="+mn-cs"/>
            </a:endParaRPr>
          </a:p>
        </p:txBody>
      </p:sp>
      <p:sp>
        <p:nvSpPr>
          <p:cNvPr id="1162" name="CuadroTexto 1161">
            <a:extLst>
              <a:ext uri="{FF2B5EF4-FFF2-40B4-BE49-F238E27FC236}">
                <a16:creationId xmlns:a16="http://schemas.microsoft.com/office/drawing/2014/main" id="{8B5BB20D-D993-FC80-92CA-FE8AD976E295}"/>
              </a:ext>
            </a:extLst>
          </p:cNvPr>
          <p:cNvSpPr txBox="1"/>
          <p:nvPr/>
        </p:nvSpPr>
        <p:spPr>
          <a:xfrm>
            <a:off x="1246908" y="1009402"/>
            <a:ext cx="241464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538135"/>
                </a:solidFill>
                <a:effectLst/>
                <a:uLnTx/>
                <a:uFillTx/>
                <a:latin typeface="Impact"/>
                <a:ea typeface="Calibri"/>
                <a:cs typeface="Calibri"/>
              </a:rPr>
              <a:t>Sub. Gestión del riesgo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538135"/>
              </a:solidFill>
              <a:effectLst/>
              <a:uLnTx/>
              <a:uFillTx/>
              <a:latin typeface="Impact"/>
              <a:ea typeface="+mn-ea"/>
              <a:cs typeface="+mn-cs"/>
            </a:endParaRPr>
          </a:p>
        </p:txBody>
      </p:sp>
      <p:graphicFrame>
        <p:nvGraphicFramePr>
          <p:cNvPr id="1193" name="Diagrama 1192">
            <a:extLst>
              <a:ext uri="{FF2B5EF4-FFF2-40B4-BE49-F238E27FC236}">
                <a16:creationId xmlns:a16="http://schemas.microsoft.com/office/drawing/2014/main" id="{C46BAB5C-FA95-C6BE-72ED-E09CA9C30B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8533998"/>
              </p:ext>
            </p:extLst>
          </p:nvPr>
        </p:nvGraphicFramePr>
        <p:xfrm>
          <a:off x="752104" y="4816434"/>
          <a:ext cx="8005946" cy="197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15" name="CuadroTexto 1414">
            <a:extLst>
              <a:ext uri="{FF2B5EF4-FFF2-40B4-BE49-F238E27FC236}">
                <a16:creationId xmlns:a16="http://schemas.microsoft.com/office/drawing/2014/main" id="{6C24BF1C-3514-8EE1-03A0-791430966009}"/>
              </a:ext>
            </a:extLst>
          </p:cNvPr>
          <p:cNvSpPr txBox="1"/>
          <p:nvPr/>
        </p:nvSpPr>
        <p:spPr>
          <a:xfrm>
            <a:off x="9074727" y="5294415"/>
            <a:ext cx="191984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Impact"/>
                <a:ea typeface="Calibri"/>
                <a:cs typeface="Calibri"/>
              </a:rPr>
              <a:t>100%</a:t>
            </a:r>
            <a:endParaRPr kumimoji="0" lang="es-ES" sz="6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Impact"/>
              <a:ea typeface="+mn-ea"/>
              <a:cs typeface="+mn-cs"/>
            </a:endParaRPr>
          </a:p>
        </p:txBody>
      </p:sp>
      <p:sp>
        <p:nvSpPr>
          <p:cNvPr id="1482" name="CuadroTexto 1481">
            <a:extLst>
              <a:ext uri="{FF2B5EF4-FFF2-40B4-BE49-F238E27FC236}">
                <a16:creationId xmlns:a16="http://schemas.microsoft.com/office/drawing/2014/main" id="{C5ECAE2D-7C94-76A6-B792-7952AB02CBEB}"/>
              </a:ext>
            </a:extLst>
          </p:cNvPr>
          <p:cNvSpPr txBox="1"/>
          <p:nvPr/>
        </p:nvSpPr>
        <p:spPr>
          <a:xfrm>
            <a:off x="1246908" y="4928259"/>
            <a:ext cx="51261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Impact"/>
                <a:ea typeface="Calibri"/>
                <a:cs typeface="Calibri"/>
              </a:rPr>
              <a:t>Sub. Gestión Corporativa – Servicio al ciudadano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50F71DFD-621B-4C1B-A2E4-83BE094076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7935262"/>
              </p:ext>
            </p:extLst>
          </p:nvPr>
        </p:nvGraphicFramePr>
        <p:xfrm>
          <a:off x="752104" y="2760777"/>
          <a:ext cx="8005946" cy="197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A12F23D8-8794-440E-81FE-145634231583}"/>
              </a:ext>
            </a:extLst>
          </p:cNvPr>
          <p:cNvSpPr txBox="1"/>
          <p:nvPr/>
        </p:nvSpPr>
        <p:spPr>
          <a:xfrm>
            <a:off x="1246908" y="2922132"/>
            <a:ext cx="35028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/>
                <a:ea typeface="Calibri"/>
                <a:cs typeface="Calibri"/>
              </a:rPr>
              <a:t>Oficina Asesora de Planeación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CF5F194-5991-4B4D-A1F1-C168C7F63735}"/>
              </a:ext>
            </a:extLst>
          </p:cNvPr>
          <p:cNvSpPr txBox="1"/>
          <p:nvPr/>
        </p:nvSpPr>
        <p:spPr>
          <a:xfrm>
            <a:off x="9074727" y="3106798"/>
            <a:ext cx="191984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/>
                <a:ea typeface="Calibri"/>
                <a:cs typeface="Calibri"/>
              </a:rPr>
              <a:t>100%</a:t>
            </a:r>
            <a:endParaRPr kumimoji="0" lang="es-E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mpact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69A5197-F340-4344-BE38-2F02ABE9D296}"/>
              </a:ext>
            </a:extLst>
          </p:cNvPr>
          <p:cNvSpPr txBox="1"/>
          <p:nvPr/>
        </p:nvSpPr>
        <p:spPr>
          <a:xfrm>
            <a:off x="8285163" y="250155"/>
            <a:ext cx="350289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Impact"/>
                <a:ea typeface="Calibri"/>
                <a:cs typeface="Calibri"/>
              </a:rPr>
              <a:t>Cumplimiento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Impact"/>
                <a:ea typeface="Calibri"/>
                <a:cs typeface="Calibri"/>
              </a:rPr>
              <a:t>I semestre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Impact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962DFAC-CB05-41A7-A5D5-5B31D469C319}"/>
              </a:ext>
            </a:extLst>
          </p:cNvPr>
          <p:cNvSpPr txBox="1"/>
          <p:nvPr/>
        </p:nvSpPr>
        <p:spPr>
          <a:xfrm>
            <a:off x="722365" y="307263"/>
            <a:ext cx="636712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Impact"/>
                <a:ea typeface="Calibri"/>
                <a:cs typeface="Calibri"/>
              </a:rPr>
              <a:t>Actividades 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217301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E1A37E95-BC6D-4D8F-AF61-7E6997E04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1707" y="535229"/>
            <a:ext cx="1721780" cy="172178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79A8FDA-FE3B-4A37-ADDD-1B2EAF06F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7200" y="3431951"/>
            <a:ext cx="2412427" cy="133016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7CB76E4-27F4-4FAB-869C-93B59F8EC3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9570" y="2257009"/>
            <a:ext cx="2852511" cy="8538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48622A7-F7DB-49D6-B959-4F32688E61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9480" y="1960443"/>
            <a:ext cx="2357188" cy="133016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AA584264-98E1-AB38-27D9-4D057F87F10F}"/>
              </a:ext>
            </a:extLst>
          </p:cNvPr>
          <p:cNvSpPr txBox="1"/>
          <p:nvPr/>
        </p:nvSpPr>
        <p:spPr>
          <a:xfrm>
            <a:off x="785503" y="5083240"/>
            <a:ext cx="9878256" cy="1697003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FFC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just" defTabSz="8667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i="0" u="none" strike="noStrike" kern="1200" cap="none" spc="0" normalizeH="0" noProof="0" dirty="0"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Impact" panose="020B0806030902050204" pitchFamily="34" charset="0"/>
                <a:ea typeface="Arial MT"/>
                <a:cs typeface="Arial MT"/>
              </a:rPr>
              <a:t>Recomendaciones:</a:t>
            </a:r>
          </a:p>
          <a:p>
            <a:pPr marR="0" lvl="0" algn="just" defTabSz="8667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419" sz="1900" i="0" u="none" strike="noStrike" kern="1200" cap="none" spc="0" normalizeH="0" noProof="0" dirty="0">
                <a:solidFill>
                  <a:prstClr val="black"/>
                </a:solidFill>
                <a:uLnTx/>
                <a:uFillTx/>
                <a:latin typeface="Calibri"/>
                <a:ea typeface="Arial MT"/>
                <a:cs typeface="Arial MT"/>
              </a:rPr>
              <a:t>Multiplicar los ejercicios de participación ciudadana:</a:t>
            </a:r>
          </a:p>
          <a:p>
            <a:pPr marL="800100" marR="0" lvl="1" indent="-342900" algn="just" defTabSz="8667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419" sz="1909" i="0" u="none" strike="noStrike" kern="1200" cap="none" spc="0" normalizeH="0" noProof="0" dirty="0">
                <a:solidFill>
                  <a:prstClr val="black"/>
                </a:solidFill>
                <a:uLnTx/>
                <a:uFillTx/>
                <a:latin typeface="Calibri"/>
                <a:ea typeface="Arial MT"/>
                <a:cs typeface="Arial MT"/>
              </a:rPr>
              <a:t>Por localidad o territorio</a:t>
            </a:r>
          </a:p>
          <a:p>
            <a:pPr marL="800100" marR="0" lvl="1" indent="-342900" algn="just" defTabSz="8667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419" sz="1909" i="0" u="none" strike="noStrike" kern="1200" cap="none" spc="0" normalizeH="0" noProof="0" dirty="0">
                <a:solidFill>
                  <a:prstClr val="black"/>
                </a:solidFill>
                <a:uLnTx/>
                <a:uFillTx/>
                <a:latin typeface="Calibri"/>
                <a:ea typeface="Arial MT"/>
                <a:cs typeface="Arial MT"/>
              </a:rPr>
              <a:t>Por tema (trámites y servicios, temas de interés de la dirección)</a:t>
            </a:r>
          </a:p>
          <a:p>
            <a:pPr marL="800100" marR="0" lvl="1" indent="-342900" algn="just" defTabSz="8667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419" sz="1909" i="0" u="none" strike="noStrike" kern="1200" cap="none" spc="0" normalizeH="0" noProof="0" dirty="0">
                <a:solidFill>
                  <a:prstClr val="black"/>
                </a:solidFill>
                <a:uLnTx/>
                <a:uFillTx/>
                <a:latin typeface="Calibri"/>
                <a:ea typeface="Arial MT"/>
                <a:cs typeface="Arial MT"/>
              </a:rPr>
              <a:t>Con enfoque de poblacional (género, mujeres, sector ciudadano, grupo de valor)</a:t>
            </a:r>
            <a:endParaRPr kumimoji="0" lang="es-ES" sz="1909" i="0" u="none" strike="noStrike" kern="1200" cap="none" spc="0" normalizeH="0" noProof="0" dirty="0">
              <a:solidFill>
                <a:prstClr val="black"/>
              </a:solidFill>
              <a:uLnTx/>
              <a:uFillTx/>
              <a:latin typeface="Calibri"/>
              <a:ea typeface="Arial MT"/>
              <a:cs typeface="Arial M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EF8FF3A-FC3A-4BA5-BDDD-96000341B532}"/>
              </a:ext>
            </a:extLst>
          </p:cNvPr>
          <p:cNvSpPr txBox="1">
            <a:spLocks/>
          </p:cNvSpPr>
          <p:nvPr/>
        </p:nvSpPr>
        <p:spPr>
          <a:xfrm>
            <a:off x="1017037" y="369280"/>
            <a:ext cx="8229600" cy="4624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/>
                <a:ea typeface="Calibri"/>
                <a:cs typeface="Calibri"/>
              </a:rPr>
              <a:t>Resultados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A893251-9A7D-401D-A864-16433DC13376}"/>
              </a:ext>
            </a:extLst>
          </p:cNvPr>
          <p:cNvSpPr txBox="1">
            <a:spLocks/>
          </p:cNvSpPr>
          <p:nvPr/>
        </p:nvSpPr>
        <p:spPr>
          <a:xfrm>
            <a:off x="785503" y="831760"/>
            <a:ext cx="8311844" cy="41321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</a:pPr>
            <a:r>
              <a:rPr lang="es-MX" sz="1800" dirty="0"/>
              <a:t>Atención directa a más de </a:t>
            </a:r>
            <a:r>
              <a:rPr lang="es-MX" dirty="0">
                <a:solidFill>
                  <a:srgbClr val="00B050"/>
                </a:solidFill>
              </a:rPr>
              <a:t>210 </a:t>
            </a:r>
            <a:r>
              <a:rPr lang="es-MX" sz="1800" dirty="0"/>
              <a:t>niños y niñas en el programa Bomberitos.</a:t>
            </a:r>
          </a:p>
          <a:p>
            <a:pPr>
              <a:buClr>
                <a:srgbClr val="FF0000"/>
              </a:buClr>
            </a:pPr>
            <a:r>
              <a:rPr lang="es-MX" sz="1800" dirty="0"/>
              <a:t>Más de </a:t>
            </a:r>
            <a:r>
              <a:rPr lang="es-MX" dirty="0">
                <a:solidFill>
                  <a:srgbClr val="7030A0"/>
                </a:solidFill>
              </a:rPr>
              <a:t>11,000</a:t>
            </a:r>
            <a:r>
              <a:rPr lang="es-MX" sz="1800" dirty="0"/>
              <a:t> ciudadanos capacitados en comercio seguro.</a:t>
            </a:r>
          </a:p>
          <a:p>
            <a:pPr>
              <a:buClr>
                <a:srgbClr val="FF0000"/>
              </a:buClr>
            </a:pPr>
            <a:r>
              <a:rPr lang="es-MX" sz="1800" dirty="0"/>
              <a:t>Participación en </a:t>
            </a:r>
            <a:r>
              <a:rPr lang="es-MX" dirty="0">
                <a:solidFill>
                  <a:schemeClr val="accent2"/>
                </a:solidFill>
              </a:rPr>
              <a:t>100 </a:t>
            </a:r>
            <a:r>
              <a:rPr lang="es-MX" sz="1800" dirty="0"/>
              <a:t>consejos locales.</a:t>
            </a:r>
          </a:p>
          <a:p>
            <a:pPr>
              <a:buClr>
                <a:srgbClr val="FF0000"/>
              </a:buClr>
            </a:pPr>
            <a:r>
              <a:rPr lang="es-MX" sz="1800" dirty="0"/>
              <a:t>Realización audiencia rendición de cuentas de la vigencia 2024</a:t>
            </a:r>
          </a:p>
          <a:p>
            <a:r>
              <a:rPr lang="es-MX" dirty="0">
                <a:solidFill>
                  <a:srgbClr val="FF0000"/>
                </a:solidFill>
              </a:rPr>
              <a:t>2</a:t>
            </a:r>
            <a:r>
              <a:rPr lang="es-MX" sz="1800" dirty="0"/>
              <a:t> master </a:t>
            </a:r>
            <a:r>
              <a:rPr lang="es-MX" sz="1800" dirty="0" err="1"/>
              <a:t>class</a:t>
            </a:r>
            <a:r>
              <a:rPr lang="es-MX" sz="1800" dirty="0"/>
              <a:t>: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s-MX" dirty="0"/>
              <a:t>Incidencia y causalidad de incendios estructurales por riesgo eléctrico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s-MX" dirty="0"/>
              <a:t>Químicos caseros: efectos y daños a la salud</a:t>
            </a:r>
          </a:p>
          <a:p>
            <a:r>
              <a:rPr lang="es-MX" sz="1800" dirty="0"/>
              <a:t>Realización de </a:t>
            </a:r>
            <a:r>
              <a:rPr lang="es-MX" sz="3600" dirty="0">
                <a:solidFill>
                  <a:srgbClr val="0070C0"/>
                </a:solidFill>
              </a:rPr>
              <a:t>13</a:t>
            </a:r>
            <a:r>
              <a:rPr lang="es-MX" sz="1800" dirty="0"/>
              <a:t> ferias de servicios.</a:t>
            </a:r>
          </a:p>
          <a:p>
            <a:r>
              <a:rPr lang="es-MX" sz="1800" dirty="0"/>
              <a:t>Ejecución de </a:t>
            </a:r>
            <a:r>
              <a:rPr lang="es-MX" sz="3600" dirty="0">
                <a:solidFill>
                  <a:srgbClr val="00B050"/>
                </a:solidFill>
              </a:rPr>
              <a:t>5</a:t>
            </a:r>
            <a:r>
              <a:rPr lang="es-MX" sz="1800" dirty="0"/>
              <a:t> espacios “café con la ciudadanía”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072AC3F-AFAB-4BDD-8170-C7F00E399F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73477" y="3208927"/>
            <a:ext cx="1433905" cy="153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4353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AB57DF123491041833F85DAE8892874" ma:contentTypeVersion="21" ma:contentTypeDescription="Crear nuevo documento." ma:contentTypeScope="" ma:versionID="7933b57e7aa3a07084f873b1c43732da">
  <xsd:schema xmlns:xsd="http://www.w3.org/2001/XMLSchema" xmlns:xs="http://www.w3.org/2001/XMLSchema" xmlns:p="http://schemas.microsoft.com/office/2006/metadata/properties" xmlns:ns1="http://schemas.microsoft.com/sharepoint/v3" xmlns:ns3="0935b897-e83e-4004-9f75-4e3807b73bb0" xmlns:ns4="da0db5d3-cc18-450f-b024-369bac33d3b9" targetNamespace="http://schemas.microsoft.com/office/2006/metadata/properties" ma:root="true" ma:fieldsID="e542259170bbe262ba871bb4c4096edb" ns1:_="" ns3:_="" ns4:_="">
    <xsd:import namespace="http://schemas.microsoft.com/sharepoint/v3"/>
    <xsd:import namespace="0935b897-e83e-4004-9f75-4e3807b73bb0"/>
    <xsd:import namespace="da0db5d3-cc18-450f-b024-369bac33d3b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  <xsd:element ref="ns1:_ip_UnifiedCompliancePolicyProperties" minOccurs="0"/>
                <xsd:element ref="ns1:_ip_UnifiedCompliancePolicyUIAction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35b897-e83e-4004-9f75-4e3807b73bb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db5d3-cc18-450f-b024-369bac33d3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da0db5d3-cc18-450f-b024-369bac33d3b9" xsi:nil="true"/>
  </documentManagement>
</p:properties>
</file>

<file path=customXml/itemProps1.xml><?xml version="1.0" encoding="utf-8"?>
<ds:datastoreItem xmlns:ds="http://schemas.openxmlformats.org/officeDocument/2006/customXml" ds:itemID="{F34A8661-19C3-4CE7-BB4A-603C5FE4B7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935b897-e83e-4004-9f75-4e3807b73bb0"/>
    <ds:schemaRef ds:uri="da0db5d3-cc18-450f-b024-369bac33d3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A20870-ABDD-47D6-9737-576BD3F4CA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A106DA-B910-4D4B-BAC1-C33C76324D9C}">
  <ds:schemaRefs>
    <ds:schemaRef ds:uri="http://schemas.microsoft.com/office/2006/metadata/properties"/>
    <ds:schemaRef ds:uri="http://purl.org/dc/dcmitype/"/>
    <ds:schemaRef ds:uri="http://schemas.microsoft.com/sharepoint/v3"/>
    <ds:schemaRef ds:uri="http://schemas.microsoft.com/office/2006/documentManagement/types"/>
    <ds:schemaRef ds:uri="http://purl.org/dc/terms/"/>
    <ds:schemaRef ds:uri="0935b897-e83e-4004-9f75-4e3807b73bb0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da0db5d3-cc18-450f-b024-369bac33d3b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274</Words>
  <Application>Microsoft Office PowerPoint</Application>
  <PresentationFormat>Panorámica</PresentationFormat>
  <Paragraphs>44</Paragraphs>
  <Slides>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4" baseType="lpstr">
      <vt:lpstr>Aptos</vt:lpstr>
      <vt:lpstr>Arial</vt:lpstr>
      <vt:lpstr>Arial MT</vt:lpstr>
      <vt:lpstr>Arial Unicode MS</vt:lpstr>
      <vt:lpstr>Calibri</vt:lpstr>
      <vt:lpstr>Impact</vt:lpstr>
      <vt:lpstr>Lucida Sans</vt:lpstr>
      <vt:lpstr>Oswald</vt:lpstr>
      <vt:lpstr>Wingdings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Iveet Saudy Rojas Paez</dc:creator>
  <cp:lastModifiedBy>Iveet Saudy Rojas Paez</cp:lastModifiedBy>
  <cp:revision>9</cp:revision>
  <dcterms:created xsi:type="dcterms:W3CDTF">2025-08-11T15:17:56Z</dcterms:created>
  <dcterms:modified xsi:type="dcterms:W3CDTF">2025-08-11T17:00:27Z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0x0101002AB57DF123491041833F85DAE8892874</vt:lpwstr>
  </property>
</Properties>
</file>