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23" r:id="rId4"/>
    <p:sldId id="324" r:id="rId5"/>
    <p:sldId id="329" r:id="rId6"/>
    <p:sldId id="330" r:id="rId7"/>
    <p:sldId id="327" r:id="rId8"/>
    <p:sldId id="331" r:id="rId9"/>
    <p:sldId id="326" r:id="rId10"/>
    <p:sldId id="325" r:id="rId11"/>
    <p:sldId id="332" r:id="rId12"/>
  </p:sldIdLst>
  <p:sldSz cx="15546388" cy="10059988"/>
  <p:notesSz cx="6858000" cy="9926638"/>
  <p:defaultTextStyle>
    <a:defPPr>
      <a:defRPr lang="es-CO"/>
    </a:defPPr>
    <a:lvl1pPr marL="0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1351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62704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94054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25408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56758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88109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19462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50814" algn="l" defTabSz="146270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9">
          <p15:clr>
            <a:srgbClr val="A4A3A4"/>
          </p15:clr>
        </p15:guide>
        <p15:guide id="2" pos="48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00000"/>
    <a:srgbClr val="FFFFFF"/>
    <a:srgbClr val="009900"/>
    <a:srgbClr val="FFC400"/>
    <a:srgbClr val="008000"/>
    <a:srgbClr val="0000ED"/>
    <a:srgbClr val="4F81BD"/>
    <a:srgbClr val="FFB8A7"/>
    <a:srgbClr val="632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6433" autoAdjust="0"/>
  </p:normalViewPr>
  <p:slideViewPr>
    <p:cSldViewPr>
      <p:cViewPr varScale="1">
        <p:scale>
          <a:sx n="47" d="100"/>
          <a:sy n="47" d="100"/>
        </p:scale>
        <p:origin x="1464" y="54"/>
      </p:cViewPr>
      <p:guideLst>
        <p:guide orient="horz" pos="3169"/>
        <p:guide pos="48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es-MX" sz="1400" b="0" i="0" dirty="0"/>
            <a:t>Contexto normativo que rige la planeación institucional y los temas relacionados</a:t>
          </a:r>
          <a:endParaRPr lang="es-CO" sz="1400" dirty="0"/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endParaRPr lang="es-CO" sz="1200"/>
        </a:p>
      </dgm:t>
    </dgm:pt>
    <dgm:pt modelId="{2DD18925-A407-4D3A-8ED5-8D4E6EEAF5F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es-MX" sz="1400" b="0" i="0" dirty="0"/>
            <a:t>Metodologías, lineamientos y herramientas para la planeación de la gestión</a:t>
          </a:r>
          <a:endParaRPr lang="es-CO" sz="1400" dirty="0"/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endParaRPr lang="es-CO" sz="120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endParaRPr lang="es-CO" sz="1200"/>
        </a:p>
      </dgm:t>
    </dgm:pt>
    <dgm:pt modelId="{3D4BB105-4F07-47DF-A73B-6703E60A619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MX" sz="1400" b="0" i="0" dirty="0"/>
            <a:t>Lineamientos de seguimiento desempeño institucional</a:t>
          </a:r>
          <a:endParaRPr lang="es-CO" sz="1400" dirty="0"/>
        </a:p>
      </dgm:t>
    </dgm:pt>
    <dgm:pt modelId="{D2EAB626-EB1F-433F-BFCF-7D1DFD729026}" type="parTrans" cxnId="{569C9DD9-6B25-4481-8318-E6BBDD8DE2D1}">
      <dgm:prSet/>
      <dgm:spPr/>
      <dgm:t>
        <a:bodyPr/>
        <a:lstStyle/>
        <a:p>
          <a:endParaRPr lang="es-CO" sz="1200"/>
        </a:p>
      </dgm:t>
    </dgm:pt>
    <dgm:pt modelId="{D70E67CA-A739-4F2A-8088-F20240A39D59}" type="sibTrans" cxnId="{569C9DD9-6B25-4481-8318-E6BBDD8DE2D1}">
      <dgm:prSet/>
      <dgm:spPr/>
      <dgm:t>
        <a:bodyPr/>
        <a:lstStyle/>
        <a:p>
          <a:endParaRPr lang="es-CO" sz="1200"/>
        </a:p>
      </dgm:t>
    </dgm:pt>
    <dgm:pt modelId="{34AC6314-C387-4548-9F25-2902FCCBA9DA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MX" sz="1400" dirty="0"/>
            <a:t>Presupuesto de inversión </a:t>
          </a:r>
          <a:endParaRPr lang="es-CO" sz="1400" dirty="0"/>
        </a:p>
      </dgm:t>
    </dgm:pt>
    <dgm:pt modelId="{7B6C343E-1929-480C-B337-8178B04B0E73}" type="parTrans" cxnId="{43BAFF82-E341-4479-B821-8398D9755EA1}">
      <dgm:prSet/>
      <dgm:spPr/>
      <dgm:t>
        <a:bodyPr/>
        <a:lstStyle/>
        <a:p>
          <a:endParaRPr lang="es-CO" sz="1200"/>
        </a:p>
      </dgm:t>
    </dgm:pt>
    <dgm:pt modelId="{8DA81911-352F-4F89-8513-A2708183A412}" type="sibTrans" cxnId="{43BAFF82-E341-4479-B821-8398D9755EA1}">
      <dgm:prSet/>
      <dgm:spPr/>
      <dgm:t>
        <a:bodyPr/>
        <a:lstStyle/>
        <a:p>
          <a:endParaRPr lang="es-CO" sz="1200"/>
        </a:p>
      </dgm:t>
    </dgm:pt>
    <dgm:pt modelId="{64362165-1785-41A1-A703-C3A5C72AB9D1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MX" sz="1400" dirty="0"/>
            <a:t>Transparencia, MECI y MIPG</a:t>
          </a:r>
          <a:endParaRPr lang="es-CO" sz="1400" dirty="0"/>
        </a:p>
      </dgm:t>
    </dgm:pt>
    <dgm:pt modelId="{F23B715F-36C3-4F87-B022-F3044AAE08AE}" type="parTrans" cxnId="{A9EEEF66-5447-47BE-96D4-4AEF15FF4C20}">
      <dgm:prSet/>
      <dgm:spPr/>
      <dgm:t>
        <a:bodyPr/>
        <a:lstStyle/>
        <a:p>
          <a:endParaRPr lang="es-CO" sz="1200"/>
        </a:p>
      </dgm:t>
    </dgm:pt>
    <dgm:pt modelId="{75A09AFC-39C4-4471-9F86-687B1E97A036}" type="sibTrans" cxnId="{A9EEEF66-5447-47BE-96D4-4AEF15FF4C20}">
      <dgm:prSet/>
      <dgm:spPr/>
      <dgm:t>
        <a:bodyPr/>
        <a:lstStyle/>
        <a:p>
          <a:endParaRPr lang="es-CO" sz="1200"/>
        </a:p>
      </dgm:t>
    </dgm:pt>
    <dgm:pt modelId="{D582A70F-4F83-4155-A522-0079444A4EC5}">
      <dgm:prSet phldrT="[Texto]"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s-MX" sz="1400" b="0" i="0" dirty="0"/>
            <a:t>Coordinación y promoción de la cooperación técnica y financiera no reembolsable de la entidad.</a:t>
          </a:r>
          <a:endParaRPr lang="es-CO" sz="1400" dirty="0"/>
        </a:p>
      </dgm:t>
    </dgm:pt>
    <dgm:pt modelId="{B96162CA-8508-4B55-90EE-77D5077C899E}" type="parTrans" cxnId="{53D48572-E0C2-4E1B-AA06-9C3EE4346A62}">
      <dgm:prSet/>
      <dgm:spPr/>
      <dgm:t>
        <a:bodyPr/>
        <a:lstStyle/>
        <a:p>
          <a:endParaRPr lang="es-CO" sz="1200"/>
        </a:p>
      </dgm:t>
    </dgm:pt>
    <dgm:pt modelId="{8F1B25BE-010C-45B7-84E6-E0304941390A}" type="sibTrans" cxnId="{53D48572-E0C2-4E1B-AA06-9C3EE4346A62}">
      <dgm:prSet/>
      <dgm:spPr/>
      <dgm:t>
        <a:bodyPr/>
        <a:lstStyle/>
        <a:p>
          <a:endParaRPr lang="es-CO" sz="1200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24C86D6B-5391-40F7-B348-8552071A41D1}" type="pres">
      <dgm:prSet presAssocID="{E38A074B-1EDA-4BAC-8864-8D4E6C38D847}" presName="parentLin" presStyleCnt="0"/>
      <dgm:spPr/>
    </dgm:pt>
    <dgm:pt modelId="{3A74E39B-004B-4E8C-B649-F1FAA8139159}" type="pres">
      <dgm:prSet presAssocID="{E38A074B-1EDA-4BAC-8864-8D4E6C38D847}" presName="parentLeftMargin" presStyleLbl="node1" presStyleIdx="0" presStyleCnt="6"/>
      <dgm:spPr/>
    </dgm:pt>
    <dgm:pt modelId="{D7C31274-28D6-448E-8061-92AC540C4D8A}" type="pres">
      <dgm:prSet presAssocID="{E38A074B-1EDA-4BAC-8864-8D4E6C38D847}" presName="parentText" presStyleLbl="node1" presStyleIdx="0" presStyleCnt="6" custScaleX="142231" custScaleY="221247">
        <dgm:presLayoutVars>
          <dgm:chMax val="0"/>
          <dgm:bulletEnabled val="1"/>
        </dgm:presLayoutVars>
      </dgm:prSet>
      <dgm:spPr/>
    </dgm:pt>
    <dgm:pt modelId="{C2D46538-7F42-4927-8EB4-64AF794B5886}" type="pres">
      <dgm:prSet presAssocID="{E38A074B-1EDA-4BAC-8864-8D4E6C38D847}" presName="negativeSpace" presStyleCnt="0"/>
      <dgm:spPr/>
    </dgm:pt>
    <dgm:pt modelId="{39379C97-ED7D-40DE-AEC5-E2F100382057}" type="pres">
      <dgm:prSet presAssocID="{E38A074B-1EDA-4BAC-8864-8D4E6C38D847}" presName="childText" presStyleLbl="conFgAcc1" presStyleIdx="0" presStyleCnt="6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</dgm:pt>
    <dgm:pt modelId="{073C6F8C-9D8B-4C8F-92B4-8C33C2650C1F}" type="pres">
      <dgm:prSet presAssocID="{768B25EB-80E3-4288-8B2F-603F60882B8C}" presName="spaceBetweenRectangles" presStyleCnt="0"/>
      <dgm:spPr/>
    </dgm:pt>
    <dgm:pt modelId="{54AEB3EA-9533-4B1C-8F69-F6DDA43E27AE}" type="pres">
      <dgm:prSet presAssocID="{2DD18925-A407-4D3A-8ED5-8D4E6EEAF5F2}" presName="parentLin" presStyleCnt="0"/>
      <dgm:spPr/>
    </dgm:pt>
    <dgm:pt modelId="{B5418BD5-6DF7-4F09-ADE3-ADE7E6ABB1BB}" type="pres">
      <dgm:prSet presAssocID="{2DD18925-A407-4D3A-8ED5-8D4E6EEAF5F2}" presName="parentLeftMargin" presStyleLbl="node1" presStyleIdx="0" presStyleCnt="6"/>
      <dgm:spPr/>
    </dgm:pt>
    <dgm:pt modelId="{6F6687DF-9260-4B01-A38F-5D6D2CDFD210}" type="pres">
      <dgm:prSet presAssocID="{2DD18925-A407-4D3A-8ED5-8D4E6EEAF5F2}" presName="parentText" presStyleLbl="node1" presStyleIdx="1" presStyleCnt="6" custScaleX="140249" custScaleY="208870">
        <dgm:presLayoutVars>
          <dgm:chMax val="0"/>
          <dgm:bulletEnabled val="1"/>
        </dgm:presLayoutVars>
      </dgm:prSet>
      <dgm:spPr/>
    </dgm:pt>
    <dgm:pt modelId="{8175AD68-2577-4353-A086-E9D3AF83AB41}" type="pres">
      <dgm:prSet presAssocID="{2DD18925-A407-4D3A-8ED5-8D4E6EEAF5F2}" presName="negativeSpace" presStyleCnt="0"/>
      <dgm:spPr/>
    </dgm:pt>
    <dgm:pt modelId="{D698E1F0-B21B-4A0D-BFF1-5BA347496752}" type="pres">
      <dgm:prSet presAssocID="{2DD18925-A407-4D3A-8ED5-8D4E6EEAF5F2}" presName="childText" presStyleLbl="conFgAcc1" presStyleIdx="1" presStyleCnt="6">
        <dgm:presLayoutVars>
          <dgm:bulletEnabled val="1"/>
        </dgm:presLayoutVars>
      </dgm:prSet>
      <dgm:spPr>
        <a:ln>
          <a:solidFill>
            <a:schemeClr val="accent1">
              <a:lumMod val="75000"/>
            </a:schemeClr>
          </a:solidFill>
        </a:ln>
      </dgm:spPr>
    </dgm:pt>
    <dgm:pt modelId="{3403793B-AC28-4480-BBE4-6E94C314F29A}" type="pres">
      <dgm:prSet presAssocID="{B3557E41-A9EA-4AA0-ACC4-D128A2EE267F}" presName="spaceBetweenRectangles" presStyleCnt="0"/>
      <dgm:spPr/>
    </dgm:pt>
    <dgm:pt modelId="{C5077970-ADDC-484F-80D5-E238B460BDA3}" type="pres">
      <dgm:prSet presAssocID="{3D4BB105-4F07-47DF-A73B-6703E60A6194}" presName="parentLin" presStyleCnt="0"/>
      <dgm:spPr/>
    </dgm:pt>
    <dgm:pt modelId="{AB484352-FF08-4F12-91E9-356490BDCB32}" type="pres">
      <dgm:prSet presAssocID="{3D4BB105-4F07-47DF-A73B-6703E60A6194}" presName="parentLeftMargin" presStyleLbl="node1" presStyleIdx="1" presStyleCnt="6"/>
      <dgm:spPr/>
    </dgm:pt>
    <dgm:pt modelId="{4AB4999D-B5A7-4E60-8FC0-401CFCC5EB81}" type="pres">
      <dgm:prSet presAssocID="{3D4BB105-4F07-47DF-A73B-6703E60A6194}" presName="parentText" presStyleLbl="node1" presStyleIdx="2" presStyleCnt="6" custScaleX="140249" custScaleY="222305">
        <dgm:presLayoutVars>
          <dgm:chMax val="0"/>
          <dgm:bulletEnabled val="1"/>
        </dgm:presLayoutVars>
      </dgm:prSet>
      <dgm:spPr/>
    </dgm:pt>
    <dgm:pt modelId="{1E55D6E0-C422-4577-AC46-DE61E5FEBCC7}" type="pres">
      <dgm:prSet presAssocID="{3D4BB105-4F07-47DF-A73B-6703E60A6194}" presName="negativeSpace" presStyleCnt="0"/>
      <dgm:spPr/>
    </dgm:pt>
    <dgm:pt modelId="{0F8F949F-F75B-4B6D-9CE3-217B9C42FDBB}" type="pres">
      <dgm:prSet presAssocID="{3D4BB105-4F07-47DF-A73B-6703E60A6194}" presName="childText" presStyleLbl="conFgAcc1" presStyleIdx="2" presStyleCnt="6">
        <dgm:presLayoutVars>
          <dgm:bulletEnabled val="1"/>
        </dgm:presLayoutVars>
      </dgm:prSet>
      <dgm:spPr>
        <a:ln>
          <a:solidFill>
            <a:schemeClr val="accent1">
              <a:lumMod val="75000"/>
            </a:schemeClr>
          </a:solidFill>
        </a:ln>
      </dgm:spPr>
    </dgm:pt>
    <dgm:pt modelId="{F325C78D-7297-4DD0-B22C-7DCBB31BF3C1}" type="pres">
      <dgm:prSet presAssocID="{D70E67CA-A739-4F2A-8088-F20240A39D59}" presName="spaceBetweenRectangles" presStyleCnt="0"/>
      <dgm:spPr/>
    </dgm:pt>
    <dgm:pt modelId="{DD8396CC-824F-4B70-A5F2-6AD9437E86EC}" type="pres">
      <dgm:prSet presAssocID="{34AC6314-C387-4548-9F25-2902FCCBA9DA}" presName="parentLin" presStyleCnt="0"/>
      <dgm:spPr/>
    </dgm:pt>
    <dgm:pt modelId="{15566AD8-8641-4E6E-AB09-641F5E88680B}" type="pres">
      <dgm:prSet presAssocID="{34AC6314-C387-4548-9F25-2902FCCBA9DA}" presName="parentLeftMargin" presStyleLbl="node1" presStyleIdx="2" presStyleCnt="6"/>
      <dgm:spPr/>
    </dgm:pt>
    <dgm:pt modelId="{CA0E9E9A-E283-42F8-B058-7FD4CA1FE621}" type="pres">
      <dgm:prSet presAssocID="{34AC6314-C387-4548-9F25-2902FCCBA9DA}" presName="parentText" presStyleLbl="node1" presStyleIdx="3" presStyleCnt="6" custScaleX="137392" custScaleY="132599">
        <dgm:presLayoutVars>
          <dgm:chMax val="0"/>
          <dgm:bulletEnabled val="1"/>
        </dgm:presLayoutVars>
      </dgm:prSet>
      <dgm:spPr/>
    </dgm:pt>
    <dgm:pt modelId="{52CF3276-6069-46C2-9FE0-7842AB27E472}" type="pres">
      <dgm:prSet presAssocID="{34AC6314-C387-4548-9F25-2902FCCBA9DA}" presName="negativeSpace" presStyleCnt="0"/>
      <dgm:spPr/>
    </dgm:pt>
    <dgm:pt modelId="{C5219BBF-3F7D-418B-A1BC-D911804EC7F5}" type="pres">
      <dgm:prSet presAssocID="{34AC6314-C387-4548-9F25-2902FCCBA9DA}" presName="childText" presStyleLbl="conFgAcc1" presStyleIdx="3" presStyleCnt="6">
        <dgm:presLayoutVars>
          <dgm:bulletEnabled val="1"/>
        </dgm:presLayoutVars>
      </dgm:prSet>
      <dgm:spPr>
        <a:ln>
          <a:solidFill>
            <a:schemeClr val="accent1">
              <a:lumMod val="75000"/>
            </a:schemeClr>
          </a:solidFill>
        </a:ln>
      </dgm:spPr>
    </dgm:pt>
    <dgm:pt modelId="{87BF1BAB-473F-4B47-8E16-E2EF8E90C9BE}" type="pres">
      <dgm:prSet presAssocID="{8DA81911-352F-4F89-8513-A2708183A412}" presName="spaceBetweenRectangles" presStyleCnt="0"/>
      <dgm:spPr/>
    </dgm:pt>
    <dgm:pt modelId="{878D2D72-554C-4B38-AABC-307C5C8EC69E}" type="pres">
      <dgm:prSet presAssocID="{64362165-1785-41A1-A703-C3A5C72AB9D1}" presName="parentLin" presStyleCnt="0"/>
      <dgm:spPr/>
    </dgm:pt>
    <dgm:pt modelId="{F5BDC0C2-A9D4-4CEF-ABCC-977545D63478}" type="pres">
      <dgm:prSet presAssocID="{64362165-1785-41A1-A703-C3A5C72AB9D1}" presName="parentLeftMargin" presStyleLbl="node1" presStyleIdx="3" presStyleCnt="6"/>
      <dgm:spPr/>
    </dgm:pt>
    <dgm:pt modelId="{1DB2EAD9-FCF3-4452-8B48-0E548E6C30A5}" type="pres">
      <dgm:prSet presAssocID="{64362165-1785-41A1-A703-C3A5C72AB9D1}" presName="parentText" presStyleLbl="node1" presStyleIdx="4" presStyleCnt="6" custScaleX="137150">
        <dgm:presLayoutVars>
          <dgm:chMax val="0"/>
          <dgm:bulletEnabled val="1"/>
        </dgm:presLayoutVars>
      </dgm:prSet>
      <dgm:spPr/>
    </dgm:pt>
    <dgm:pt modelId="{2AB7864C-560B-4ADB-A6EE-1B4B4D3C8C37}" type="pres">
      <dgm:prSet presAssocID="{64362165-1785-41A1-A703-C3A5C72AB9D1}" presName="negativeSpace" presStyleCnt="0"/>
      <dgm:spPr/>
    </dgm:pt>
    <dgm:pt modelId="{A9EE01B1-AD33-4FB1-9FB6-E5FDA84B222A}" type="pres">
      <dgm:prSet presAssocID="{64362165-1785-41A1-A703-C3A5C72AB9D1}" presName="childText" presStyleLbl="conFgAcc1" presStyleIdx="4" presStyleCnt="6">
        <dgm:presLayoutVars>
          <dgm:bulletEnabled val="1"/>
        </dgm:presLayoutVars>
      </dgm:prSet>
      <dgm:spPr>
        <a:ln>
          <a:solidFill>
            <a:schemeClr val="accent1">
              <a:lumMod val="75000"/>
            </a:schemeClr>
          </a:solidFill>
        </a:ln>
      </dgm:spPr>
    </dgm:pt>
    <dgm:pt modelId="{392079B1-80AC-4353-82EE-4212F95011BA}" type="pres">
      <dgm:prSet presAssocID="{75A09AFC-39C4-4471-9F86-687B1E97A036}" presName="spaceBetweenRectangles" presStyleCnt="0"/>
      <dgm:spPr/>
    </dgm:pt>
    <dgm:pt modelId="{60B47B57-73F1-4A0B-8C6F-D1C9716C2398}" type="pres">
      <dgm:prSet presAssocID="{D582A70F-4F83-4155-A522-0079444A4EC5}" presName="parentLin" presStyleCnt="0"/>
      <dgm:spPr/>
    </dgm:pt>
    <dgm:pt modelId="{ED416480-7015-47CC-B1EA-B352ABA27F36}" type="pres">
      <dgm:prSet presAssocID="{D582A70F-4F83-4155-A522-0079444A4EC5}" presName="parentLeftMargin" presStyleLbl="node1" presStyleIdx="4" presStyleCnt="6"/>
      <dgm:spPr/>
    </dgm:pt>
    <dgm:pt modelId="{27D5BD36-8EC0-4600-BE4E-E581A62E0469}" type="pres">
      <dgm:prSet presAssocID="{D582A70F-4F83-4155-A522-0079444A4EC5}" presName="parentText" presStyleLbl="node1" presStyleIdx="5" presStyleCnt="6" custScaleX="140249" custScaleY="231233">
        <dgm:presLayoutVars>
          <dgm:chMax val="0"/>
          <dgm:bulletEnabled val="1"/>
        </dgm:presLayoutVars>
      </dgm:prSet>
      <dgm:spPr/>
    </dgm:pt>
    <dgm:pt modelId="{1882D50C-6418-406B-ACB0-A99301EC68F6}" type="pres">
      <dgm:prSet presAssocID="{D582A70F-4F83-4155-A522-0079444A4EC5}" presName="negativeSpace" presStyleCnt="0"/>
      <dgm:spPr/>
    </dgm:pt>
    <dgm:pt modelId="{C8CE525E-C7EA-4C12-8658-D3061009E5EC}" type="pres">
      <dgm:prSet presAssocID="{D582A70F-4F83-4155-A522-0079444A4EC5}" presName="childText" presStyleLbl="conFgAcc1" presStyleIdx="5" presStyleCnt="6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</dgm:pt>
  </dgm:ptLst>
  <dgm:cxnLst>
    <dgm:cxn modelId="{30FF3E0C-015C-4348-AA25-4138C777FA2C}" type="presOf" srcId="{34AC6314-C387-4548-9F25-2902FCCBA9DA}" destId="{15566AD8-8641-4E6E-AB09-641F5E88680B}" srcOrd="0" destOrd="0" presId="urn:microsoft.com/office/officeart/2005/8/layout/list1"/>
    <dgm:cxn modelId="{D01F900F-02D9-495F-B67A-9B366D6081B8}" type="presOf" srcId="{2DD18925-A407-4D3A-8ED5-8D4E6EEAF5F2}" destId="{B5418BD5-6DF7-4F09-ADE3-ADE7E6ABB1BB}" srcOrd="0" destOrd="0" presId="urn:microsoft.com/office/officeart/2005/8/layout/list1"/>
    <dgm:cxn modelId="{7AFB7C37-FA74-4280-BE7C-0D781049AB30}" type="presOf" srcId="{D582A70F-4F83-4155-A522-0079444A4EC5}" destId="{27D5BD36-8EC0-4600-BE4E-E581A62E0469}" srcOrd="1" destOrd="0" presId="urn:microsoft.com/office/officeart/2005/8/layout/list1"/>
    <dgm:cxn modelId="{7799AD3D-A629-4A66-ACCD-90D72BDD60C9}" type="presOf" srcId="{E38A074B-1EDA-4BAC-8864-8D4E6C38D847}" destId="{D7C31274-28D6-448E-8061-92AC540C4D8A}" srcOrd="1" destOrd="0" presId="urn:microsoft.com/office/officeart/2005/8/layout/list1"/>
    <dgm:cxn modelId="{725D5764-6270-4F7D-A623-38F7DAE8F8A5}" type="presOf" srcId="{2DD18925-A407-4D3A-8ED5-8D4E6EEAF5F2}" destId="{6F6687DF-9260-4B01-A38F-5D6D2CDFD210}" srcOrd="1" destOrd="0" presId="urn:microsoft.com/office/officeart/2005/8/layout/list1"/>
    <dgm:cxn modelId="{762CB144-5B5F-4487-8463-59D09F83C3E7}" type="presOf" srcId="{3D4BB105-4F07-47DF-A73B-6703E60A6194}" destId="{4AB4999D-B5A7-4E60-8FC0-401CFCC5EB81}" srcOrd="1" destOrd="0" presId="urn:microsoft.com/office/officeart/2005/8/layout/list1"/>
    <dgm:cxn modelId="{465C4F45-3010-4803-A835-5CEF0BD6EA95}" type="presOf" srcId="{E38A074B-1EDA-4BAC-8864-8D4E6C38D847}" destId="{3A74E39B-004B-4E8C-B649-F1FAA8139159}" srcOrd="0" destOrd="0" presId="urn:microsoft.com/office/officeart/2005/8/layout/list1"/>
    <dgm:cxn modelId="{3407DE45-DC93-4D02-8477-132C26DC0487}" srcId="{CCCD66D6-A56F-4288-A3B2-9D4498E29D55}" destId="{2DD18925-A407-4D3A-8ED5-8D4E6EEAF5F2}" srcOrd="1" destOrd="0" parTransId="{29493FF0-1FE7-47C6-9597-52717F719A05}" sibTransId="{B3557E41-A9EA-4AA0-ACC4-D128A2EE267F}"/>
    <dgm:cxn modelId="{A9EEEF66-5447-47BE-96D4-4AEF15FF4C20}" srcId="{CCCD66D6-A56F-4288-A3B2-9D4498E29D55}" destId="{64362165-1785-41A1-A703-C3A5C72AB9D1}" srcOrd="4" destOrd="0" parTransId="{F23B715F-36C3-4F87-B022-F3044AAE08AE}" sibTransId="{75A09AFC-39C4-4471-9F86-687B1E97A036}"/>
    <dgm:cxn modelId="{996DA54F-AC7B-418D-A5BE-29C554ED2E25}" type="presOf" srcId="{3D4BB105-4F07-47DF-A73B-6703E60A6194}" destId="{AB484352-FF08-4F12-91E9-356490BDCB32}" srcOrd="0" destOrd="0" presId="urn:microsoft.com/office/officeart/2005/8/layout/list1"/>
    <dgm:cxn modelId="{53D48572-E0C2-4E1B-AA06-9C3EE4346A62}" srcId="{CCCD66D6-A56F-4288-A3B2-9D4498E29D55}" destId="{D582A70F-4F83-4155-A522-0079444A4EC5}" srcOrd="5" destOrd="0" parTransId="{B96162CA-8508-4B55-90EE-77D5077C899E}" sibTransId="{8F1B25BE-010C-45B7-84E6-E0304941390A}"/>
    <dgm:cxn modelId="{CFE90159-EC29-4128-8629-4F6AE448D3F2}" type="presOf" srcId="{64362165-1785-41A1-A703-C3A5C72AB9D1}" destId="{1DB2EAD9-FCF3-4452-8B48-0E548E6C30A5}" srcOrd="1" destOrd="0" presId="urn:microsoft.com/office/officeart/2005/8/layout/list1"/>
    <dgm:cxn modelId="{43BAFF82-E341-4479-B821-8398D9755EA1}" srcId="{CCCD66D6-A56F-4288-A3B2-9D4498E29D55}" destId="{34AC6314-C387-4548-9F25-2902FCCBA9DA}" srcOrd="3" destOrd="0" parTransId="{7B6C343E-1929-480C-B337-8178B04B0E73}" sibTransId="{8DA81911-352F-4F89-8513-A2708183A412}"/>
    <dgm:cxn modelId="{124EDDC2-5977-4B29-9656-0697046F8C63}" type="presOf" srcId="{34AC6314-C387-4548-9F25-2902FCCBA9DA}" destId="{CA0E9E9A-E283-42F8-B058-7FD4CA1FE621}" srcOrd="1" destOrd="0" presId="urn:microsoft.com/office/officeart/2005/8/layout/list1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94F744D3-242A-49B1-B71C-243D4CE928E8}" type="presOf" srcId="{D582A70F-4F83-4155-A522-0079444A4EC5}" destId="{ED416480-7015-47CC-B1EA-B352ABA27F36}" srcOrd="0" destOrd="0" presId="urn:microsoft.com/office/officeart/2005/8/layout/list1"/>
    <dgm:cxn modelId="{569C9DD9-6B25-4481-8318-E6BBDD8DE2D1}" srcId="{CCCD66D6-A56F-4288-A3B2-9D4498E29D55}" destId="{3D4BB105-4F07-47DF-A73B-6703E60A6194}" srcOrd="2" destOrd="0" parTransId="{D2EAB626-EB1F-433F-BFCF-7D1DFD729026}" sibTransId="{D70E67CA-A739-4F2A-8088-F20240A39D59}"/>
    <dgm:cxn modelId="{74B7EADA-E4A0-42B8-B0DE-766E6E34E38E}" type="presOf" srcId="{64362165-1785-41A1-A703-C3A5C72AB9D1}" destId="{F5BDC0C2-A9D4-4CEF-ABCC-977545D63478}" srcOrd="0" destOrd="0" presId="urn:microsoft.com/office/officeart/2005/8/layout/list1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A4E75048-0AE4-42A3-AD0B-469D584AD1F6}" type="presParOf" srcId="{E11DD946-1C51-4AB0-ACDC-60B85A51D6DA}" destId="{24C86D6B-5391-40F7-B348-8552071A41D1}" srcOrd="0" destOrd="0" presId="urn:microsoft.com/office/officeart/2005/8/layout/list1"/>
    <dgm:cxn modelId="{42508584-C836-48FF-8D5F-695753A0513E}" type="presParOf" srcId="{24C86D6B-5391-40F7-B348-8552071A41D1}" destId="{3A74E39B-004B-4E8C-B649-F1FAA8139159}" srcOrd="0" destOrd="0" presId="urn:microsoft.com/office/officeart/2005/8/layout/list1"/>
    <dgm:cxn modelId="{FAF9FE86-7DEF-4C3C-AC1A-ED6B75E80B0A}" type="presParOf" srcId="{24C86D6B-5391-40F7-B348-8552071A41D1}" destId="{D7C31274-28D6-448E-8061-92AC540C4D8A}" srcOrd="1" destOrd="0" presId="urn:microsoft.com/office/officeart/2005/8/layout/list1"/>
    <dgm:cxn modelId="{872F3384-ED4A-40DA-B412-E03FC34A57F8}" type="presParOf" srcId="{E11DD946-1C51-4AB0-ACDC-60B85A51D6DA}" destId="{C2D46538-7F42-4927-8EB4-64AF794B5886}" srcOrd="1" destOrd="0" presId="urn:microsoft.com/office/officeart/2005/8/layout/list1"/>
    <dgm:cxn modelId="{77469FF9-E50E-4034-848F-D48C32C81445}" type="presParOf" srcId="{E11DD946-1C51-4AB0-ACDC-60B85A51D6DA}" destId="{39379C97-ED7D-40DE-AEC5-E2F100382057}" srcOrd="2" destOrd="0" presId="urn:microsoft.com/office/officeart/2005/8/layout/list1"/>
    <dgm:cxn modelId="{0D7212FB-55DD-4AC3-B435-47C0C98531C1}" type="presParOf" srcId="{E11DD946-1C51-4AB0-ACDC-60B85A51D6DA}" destId="{073C6F8C-9D8B-4C8F-92B4-8C33C2650C1F}" srcOrd="3" destOrd="0" presId="urn:microsoft.com/office/officeart/2005/8/layout/list1"/>
    <dgm:cxn modelId="{FC95A8ED-73AE-47FA-830F-F568695A9530}" type="presParOf" srcId="{E11DD946-1C51-4AB0-ACDC-60B85A51D6DA}" destId="{54AEB3EA-9533-4B1C-8F69-F6DDA43E27AE}" srcOrd="4" destOrd="0" presId="urn:microsoft.com/office/officeart/2005/8/layout/list1"/>
    <dgm:cxn modelId="{C2E02488-340F-405D-89B7-6A86DB761088}" type="presParOf" srcId="{54AEB3EA-9533-4B1C-8F69-F6DDA43E27AE}" destId="{B5418BD5-6DF7-4F09-ADE3-ADE7E6ABB1BB}" srcOrd="0" destOrd="0" presId="urn:microsoft.com/office/officeart/2005/8/layout/list1"/>
    <dgm:cxn modelId="{540581A6-79EF-4E40-B21B-6FFEDA7807FA}" type="presParOf" srcId="{54AEB3EA-9533-4B1C-8F69-F6DDA43E27AE}" destId="{6F6687DF-9260-4B01-A38F-5D6D2CDFD210}" srcOrd="1" destOrd="0" presId="urn:microsoft.com/office/officeart/2005/8/layout/list1"/>
    <dgm:cxn modelId="{AB3F1573-A6BE-4EA0-A4D1-4CC86E9A0F5D}" type="presParOf" srcId="{E11DD946-1C51-4AB0-ACDC-60B85A51D6DA}" destId="{8175AD68-2577-4353-A086-E9D3AF83AB41}" srcOrd="5" destOrd="0" presId="urn:microsoft.com/office/officeart/2005/8/layout/list1"/>
    <dgm:cxn modelId="{E83300DA-150F-4D0D-BBC4-0E5D042C5238}" type="presParOf" srcId="{E11DD946-1C51-4AB0-ACDC-60B85A51D6DA}" destId="{D698E1F0-B21B-4A0D-BFF1-5BA347496752}" srcOrd="6" destOrd="0" presId="urn:microsoft.com/office/officeart/2005/8/layout/list1"/>
    <dgm:cxn modelId="{4DD71525-A5B8-4D0D-8851-307CC9E14A49}" type="presParOf" srcId="{E11DD946-1C51-4AB0-ACDC-60B85A51D6DA}" destId="{3403793B-AC28-4480-BBE4-6E94C314F29A}" srcOrd="7" destOrd="0" presId="urn:microsoft.com/office/officeart/2005/8/layout/list1"/>
    <dgm:cxn modelId="{7A13616C-3212-4D9A-A795-BCB9C6F64733}" type="presParOf" srcId="{E11DD946-1C51-4AB0-ACDC-60B85A51D6DA}" destId="{C5077970-ADDC-484F-80D5-E238B460BDA3}" srcOrd="8" destOrd="0" presId="urn:microsoft.com/office/officeart/2005/8/layout/list1"/>
    <dgm:cxn modelId="{127BC1E1-9339-4605-BC28-77B2461908CF}" type="presParOf" srcId="{C5077970-ADDC-484F-80D5-E238B460BDA3}" destId="{AB484352-FF08-4F12-91E9-356490BDCB32}" srcOrd="0" destOrd="0" presId="urn:microsoft.com/office/officeart/2005/8/layout/list1"/>
    <dgm:cxn modelId="{52E082B7-85E6-4DBF-A413-A7B55319A8DF}" type="presParOf" srcId="{C5077970-ADDC-484F-80D5-E238B460BDA3}" destId="{4AB4999D-B5A7-4E60-8FC0-401CFCC5EB81}" srcOrd="1" destOrd="0" presId="urn:microsoft.com/office/officeart/2005/8/layout/list1"/>
    <dgm:cxn modelId="{A13A3927-AA19-408A-931B-E80E5C0EC49B}" type="presParOf" srcId="{E11DD946-1C51-4AB0-ACDC-60B85A51D6DA}" destId="{1E55D6E0-C422-4577-AC46-DE61E5FEBCC7}" srcOrd="9" destOrd="0" presId="urn:microsoft.com/office/officeart/2005/8/layout/list1"/>
    <dgm:cxn modelId="{DDCFB959-5688-475D-BE27-94184B458A8C}" type="presParOf" srcId="{E11DD946-1C51-4AB0-ACDC-60B85A51D6DA}" destId="{0F8F949F-F75B-4B6D-9CE3-217B9C42FDBB}" srcOrd="10" destOrd="0" presId="urn:microsoft.com/office/officeart/2005/8/layout/list1"/>
    <dgm:cxn modelId="{05B893AD-FA59-4B73-998F-55648D4C1110}" type="presParOf" srcId="{E11DD946-1C51-4AB0-ACDC-60B85A51D6DA}" destId="{F325C78D-7297-4DD0-B22C-7DCBB31BF3C1}" srcOrd="11" destOrd="0" presId="urn:microsoft.com/office/officeart/2005/8/layout/list1"/>
    <dgm:cxn modelId="{1FCC0F4C-0606-499A-9EB3-03C0FD48800E}" type="presParOf" srcId="{E11DD946-1C51-4AB0-ACDC-60B85A51D6DA}" destId="{DD8396CC-824F-4B70-A5F2-6AD9437E86EC}" srcOrd="12" destOrd="0" presId="urn:microsoft.com/office/officeart/2005/8/layout/list1"/>
    <dgm:cxn modelId="{D5C4EC3E-615B-44C0-8C21-43B8F44F764B}" type="presParOf" srcId="{DD8396CC-824F-4B70-A5F2-6AD9437E86EC}" destId="{15566AD8-8641-4E6E-AB09-641F5E88680B}" srcOrd="0" destOrd="0" presId="urn:microsoft.com/office/officeart/2005/8/layout/list1"/>
    <dgm:cxn modelId="{5A729489-24E8-405D-90B9-DE5619AE2172}" type="presParOf" srcId="{DD8396CC-824F-4B70-A5F2-6AD9437E86EC}" destId="{CA0E9E9A-E283-42F8-B058-7FD4CA1FE621}" srcOrd="1" destOrd="0" presId="urn:microsoft.com/office/officeart/2005/8/layout/list1"/>
    <dgm:cxn modelId="{FE25B57B-3927-4DD9-839B-C652593F862A}" type="presParOf" srcId="{E11DD946-1C51-4AB0-ACDC-60B85A51D6DA}" destId="{52CF3276-6069-46C2-9FE0-7842AB27E472}" srcOrd="13" destOrd="0" presId="urn:microsoft.com/office/officeart/2005/8/layout/list1"/>
    <dgm:cxn modelId="{0CAAB94A-5799-4E92-ACE8-783AD6B4393B}" type="presParOf" srcId="{E11DD946-1C51-4AB0-ACDC-60B85A51D6DA}" destId="{C5219BBF-3F7D-418B-A1BC-D911804EC7F5}" srcOrd="14" destOrd="0" presId="urn:microsoft.com/office/officeart/2005/8/layout/list1"/>
    <dgm:cxn modelId="{9099EC62-94F8-4512-B9EC-7F617B14096E}" type="presParOf" srcId="{E11DD946-1C51-4AB0-ACDC-60B85A51D6DA}" destId="{87BF1BAB-473F-4B47-8E16-E2EF8E90C9BE}" srcOrd="15" destOrd="0" presId="urn:microsoft.com/office/officeart/2005/8/layout/list1"/>
    <dgm:cxn modelId="{04107F0B-207D-4C8E-99B0-8AFCF037ACA9}" type="presParOf" srcId="{E11DD946-1C51-4AB0-ACDC-60B85A51D6DA}" destId="{878D2D72-554C-4B38-AABC-307C5C8EC69E}" srcOrd="16" destOrd="0" presId="urn:microsoft.com/office/officeart/2005/8/layout/list1"/>
    <dgm:cxn modelId="{255831F6-9E50-4E93-A5C8-F01B6131D9D7}" type="presParOf" srcId="{878D2D72-554C-4B38-AABC-307C5C8EC69E}" destId="{F5BDC0C2-A9D4-4CEF-ABCC-977545D63478}" srcOrd="0" destOrd="0" presId="urn:microsoft.com/office/officeart/2005/8/layout/list1"/>
    <dgm:cxn modelId="{4174EA95-211F-40B1-9D1F-A9274C90A7F3}" type="presParOf" srcId="{878D2D72-554C-4B38-AABC-307C5C8EC69E}" destId="{1DB2EAD9-FCF3-4452-8B48-0E548E6C30A5}" srcOrd="1" destOrd="0" presId="urn:microsoft.com/office/officeart/2005/8/layout/list1"/>
    <dgm:cxn modelId="{4A482B72-0179-4869-BAFA-A3D2FF3918CF}" type="presParOf" srcId="{E11DD946-1C51-4AB0-ACDC-60B85A51D6DA}" destId="{2AB7864C-560B-4ADB-A6EE-1B4B4D3C8C37}" srcOrd="17" destOrd="0" presId="urn:microsoft.com/office/officeart/2005/8/layout/list1"/>
    <dgm:cxn modelId="{DEE49E07-A6FB-439C-A23F-B3FC6E82E080}" type="presParOf" srcId="{E11DD946-1C51-4AB0-ACDC-60B85A51D6DA}" destId="{A9EE01B1-AD33-4FB1-9FB6-E5FDA84B222A}" srcOrd="18" destOrd="0" presId="urn:microsoft.com/office/officeart/2005/8/layout/list1"/>
    <dgm:cxn modelId="{4402FAAF-8E1B-468D-81E0-1953CAEE195E}" type="presParOf" srcId="{E11DD946-1C51-4AB0-ACDC-60B85A51D6DA}" destId="{392079B1-80AC-4353-82EE-4212F95011BA}" srcOrd="19" destOrd="0" presId="urn:microsoft.com/office/officeart/2005/8/layout/list1"/>
    <dgm:cxn modelId="{5254FB11-6A05-4A63-BA8C-5CBD9CF85529}" type="presParOf" srcId="{E11DD946-1C51-4AB0-ACDC-60B85A51D6DA}" destId="{60B47B57-73F1-4A0B-8C6F-D1C9716C2398}" srcOrd="20" destOrd="0" presId="urn:microsoft.com/office/officeart/2005/8/layout/list1"/>
    <dgm:cxn modelId="{B36DCACD-533B-49D6-8B00-F58613D69F36}" type="presParOf" srcId="{60B47B57-73F1-4A0B-8C6F-D1C9716C2398}" destId="{ED416480-7015-47CC-B1EA-B352ABA27F36}" srcOrd="0" destOrd="0" presId="urn:microsoft.com/office/officeart/2005/8/layout/list1"/>
    <dgm:cxn modelId="{5784DB6C-1763-41EA-A9C3-9AD87475F6F3}" type="presParOf" srcId="{60B47B57-73F1-4A0B-8C6F-D1C9716C2398}" destId="{27D5BD36-8EC0-4600-BE4E-E581A62E0469}" srcOrd="1" destOrd="0" presId="urn:microsoft.com/office/officeart/2005/8/layout/list1"/>
    <dgm:cxn modelId="{4B4A2CC4-467A-44ED-AAEB-55F073708444}" type="presParOf" srcId="{E11DD946-1C51-4AB0-ACDC-60B85A51D6DA}" destId="{1882D50C-6418-406B-ACB0-A99301EC68F6}" srcOrd="21" destOrd="0" presId="urn:microsoft.com/office/officeart/2005/8/layout/list1"/>
    <dgm:cxn modelId="{174A97ED-B44D-43CA-A092-DC7B5113AAC5}" type="presParOf" srcId="{E11DD946-1C51-4AB0-ACDC-60B85A51D6DA}" destId="{C8CE525E-C7EA-4C12-8658-D3061009E5E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DD18925-A407-4D3A-8ED5-8D4E6EEAF5F2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Condiciones, características y documentación requerida para la implementación de la Política Pública Distrital de Servicio a la Ciudadanía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endParaRPr lang="es-CO" sz="110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endParaRPr lang="es-CO" sz="1100"/>
        </a:p>
      </dgm:t>
    </dgm:pt>
    <dgm:pt modelId="{3D4BB105-4F07-47DF-A73B-6703E60A6194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Directrices y mecanismos para el adecuado trámite de derechos de petición y atención a la ciudadanía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D2EAB626-EB1F-433F-BFCF-7D1DFD729026}" type="parTrans" cxnId="{569C9DD9-6B25-4481-8318-E6BBDD8DE2D1}">
      <dgm:prSet/>
      <dgm:spPr/>
      <dgm:t>
        <a:bodyPr/>
        <a:lstStyle/>
        <a:p>
          <a:endParaRPr lang="es-CO" sz="1100"/>
        </a:p>
      </dgm:t>
    </dgm:pt>
    <dgm:pt modelId="{D70E67CA-A739-4F2A-8088-F20240A39D59}" type="sibTrans" cxnId="{569C9DD9-6B25-4481-8318-E6BBDD8DE2D1}">
      <dgm:prSet/>
      <dgm:spPr/>
      <dgm:t>
        <a:bodyPr/>
        <a:lstStyle/>
        <a:p>
          <a:endParaRPr lang="es-CO" sz="1100"/>
        </a:p>
      </dgm:t>
    </dgm:pt>
    <dgm:pt modelId="{34AC6314-C387-4548-9F25-2902FCCBA9DA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Lineamientos para dar cumplimiento a las acciones responsabilidad de GSC, incluidas  en los procesos de la UAECOB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7B6C343E-1929-480C-B337-8178B04B0E73}" type="parTrans" cxnId="{43BAFF82-E341-4479-B821-8398D9755EA1}">
      <dgm:prSet/>
      <dgm:spPr/>
      <dgm:t>
        <a:bodyPr/>
        <a:lstStyle/>
        <a:p>
          <a:endParaRPr lang="es-CO" sz="1100"/>
        </a:p>
      </dgm:t>
    </dgm:pt>
    <dgm:pt modelId="{8DA81911-352F-4F89-8513-A2708183A412}" type="sibTrans" cxnId="{43BAFF82-E341-4479-B821-8398D9755EA1}">
      <dgm:prSet/>
      <dgm:spPr/>
      <dgm:t>
        <a:bodyPr/>
        <a:lstStyle/>
        <a:p>
          <a:endParaRPr lang="es-CO" sz="1100"/>
        </a:p>
      </dgm:t>
    </dgm:pt>
    <dgm:pt modelId="{64362165-1785-41A1-A703-C3A5C72AB9D1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CO" sz="1200" dirty="0">
              <a:solidFill>
                <a:schemeClr val="tx1"/>
              </a:solidFill>
            </a:rPr>
            <a:t>Direccionar</a:t>
          </a:r>
          <a:r>
            <a:rPr lang="es-MX" sz="1200" dirty="0">
              <a:solidFill>
                <a:schemeClr val="tx1"/>
              </a:solidFill>
            </a:rPr>
            <a:t> a la ciudadanía, a través de los canales de interacción</a:t>
          </a:r>
          <a:endParaRPr lang="es-CO" sz="1200" dirty="0">
            <a:solidFill>
              <a:schemeClr val="tx1"/>
            </a:solidFill>
          </a:endParaRPr>
        </a:p>
      </dgm:t>
    </dgm:pt>
    <dgm:pt modelId="{F23B715F-36C3-4F87-B022-F3044AAE08AE}" type="parTrans" cxnId="{A9EEEF66-5447-47BE-96D4-4AEF15FF4C20}">
      <dgm:prSet/>
      <dgm:spPr/>
      <dgm:t>
        <a:bodyPr/>
        <a:lstStyle/>
        <a:p>
          <a:endParaRPr lang="es-CO" sz="1100"/>
        </a:p>
      </dgm:t>
    </dgm:pt>
    <dgm:pt modelId="{75A09AFC-39C4-4471-9F86-687B1E97A036}" type="sibTrans" cxnId="{A9EEEF66-5447-47BE-96D4-4AEF15FF4C20}">
      <dgm:prSet/>
      <dgm:spPr/>
      <dgm:t>
        <a:bodyPr/>
        <a:lstStyle/>
        <a:p>
          <a:endParaRPr lang="es-CO" sz="1100"/>
        </a:p>
      </dgm:t>
    </dgm:pt>
    <dgm:pt modelId="{8DB0BF41-9F64-4F5B-AD7B-65B6E409F9E4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dirty="0">
              <a:solidFill>
                <a:schemeClr val="tx1"/>
              </a:solidFill>
            </a:rPr>
            <a:t>Medición de percepción y satisfacción de la ciudadanía</a:t>
          </a:r>
          <a:endParaRPr lang="es-CO" sz="1200" dirty="0">
            <a:solidFill>
              <a:schemeClr val="tx1"/>
            </a:solidFill>
          </a:endParaRPr>
        </a:p>
      </dgm:t>
    </dgm:pt>
    <dgm:pt modelId="{1768F1B2-2EDE-403E-86DF-7719594F476D}" type="parTrans" cxnId="{86301B8C-D07E-4943-8152-BFD58A469B49}">
      <dgm:prSet/>
      <dgm:spPr/>
      <dgm:t>
        <a:bodyPr/>
        <a:lstStyle/>
        <a:p>
          <a:endParaRPr lang="es-CO" sz="1100"/>
        </a:p>
      </dgm:t>
    </dgm:pt>
    <dgm:pt modelId="{31B0D6E5-0B31-4C3F-9CAC-EFF955CCC09E}" type="sibTrans" cxnId="{86301B8C-D07E-4943-8152-BFD58A469B49}">
      <dgm:prSet/>
      <dgm:spPr/>
      <dgm:t>
        <a:bodyPr/>
        <a:lstStyle/>
        <a:p>
          <a:endParaRPr lang="es-CO" sz="1100"/>
        </a:p>
      </dgm:t>
    </dgm:pt>
    <dgm:pt modelId="{AB744614-2223-4DEF-84CE-E5A77A553C68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dirty="0">
              <a:solidFill>
                <a:schemeClr val="tx1"/>
              </a:solidFill>
            </a:rPr>
            <a:t>Promover la cultura de servicio en la UAECOB</a:t>
          </a:r>
          <a:endParaRPr lang="es-CO" sz="1200" dirty="0">
            <a:solidFill>
              <a:schemeClr val="tx1"/>
            </a:solidFill>
          </a:endParaRPr>
        </a:p>
      </dgm:t>
    </dgm:pt>
    <dgm:pt modelId="{DC05F81C-C472-454A-AC3C-7EDC978C5FF1}" type="parTrans" cxnId="{6555653E-24FC-4563-B1FB-12B9A9B074B3}">
      <dgm:prSet/>
      <dgm:spPr/>
      <dgm:t>
        <a:bodyPr/>
        <a:lstStyle/>
        <a:p>
          <a:endParaRPr lang="es-CO" sz="1100"/>
        </a:p>
      </dgm:t>
    </dgm:pt>
    <dgm:pt modelId="{4B0B5E23-21DC-4A6F-BCA2-8E1E3BDE4078}" type="sibTrans" cxnId="{6555653E-24FC-4563-B1FB-12B9A9B074B3}">
      <dgm:prSet/>
      <dgm:spPr/>
      <dgm:t>
        <a:bodyPr/>
        <a:lstStyle/>
        <a:p>
          <a:endParaRPr lang="es-CO" sz="1100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54AEB3EA-9533-4B1C-8F69-F6DDA43E27AE}" type="pres">
      <dgm:prSet presAssocID="{2DD18925-A407-4D3A-8ED5-8D4E6EEAF5F2}" presName="parentLin" presStyleCnt="0"/>
      <dgm:spPr/>
    </dgm:pt>
    <dgm:pt modelId="{B5418BD5-6DF7-4F09-ADE3-ADE7E6ABB1BB}" type="pres">
      <dgm:prSet presAssocID="{2DD18925-A407-4D3A-8ED5-8D4E6EEAF5F2}" presName="parentLeftMargin" presStyleLbl="node1" presStyleIdx="0" presStyleCnt="6"/>
      <dgm:spPr/>
    </dgm:pt>
    <dgm:pt modelId="{6F6687DF-9260-4B01-A38F-5D6D2CDFD210}" type="pres">
      <dgm:prSet presAssocID="{2DD18925-A407-4D3A-8ED5-8D4E6EEAF5F2}" presName="parentText" presStyleLbl="node1" presStyleIdx="0" presStyleCnt="6" custScaleX="120335" custScaleY="341462">
        <dgm:presLayoutVars>
          <dgm:chMax val="0"/>
          <dgm:bulletEnabled val="1"/>
        </dgm:presLayoutVars>
      </dgm:prSet>
      <dgm:spPr/>
    </dgm:pt>
    <dgm:pt modelId="{8175AD68-2577-4353-A086-E9D3AF83AB41}" type="pres">
      <dgm:prSet presAssocID="{2DD18925-A407-4D3A-8ED5-8D4E6EEAF5F2}" presName="negativeSpace" presStyleCnt="0"/>
      <dgm:spPr/>
    </dgm:pt>
    <dgm:pt modelId="{D698E1F0-B21B-4A0D-BFF1-5BA347496752}" type="pres">
      <dgm:prSet presAssocID="{2DD18925-A407-4D3A-8ED5-8D4E6EEAF5F2}" presName="childText" presStyleLbl="conFgAcc1" presStyleIdx="0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3403793B-AC28-4480-BBE4-6E94C314F29A}" type="pres">
      <dgm:prSet presAssocID="{B3557E41-A9EA-4AA0-ACC4-D128A2EE267F}" presName="spaceBetweenRectangles" presStyleCnt="0"/>
      <dgm:spPr/>
    </dgm:pt>
    <dgm:pt modelId="{C5077970-ADDC-484F-80D5-E238B460BDA3}" type="pres">
      <dgm:prSet presAssocID="{3D4BB105-4F07-47DF-A73B-6703E60A6194}" presName="parentLin" presStyleCnt="0"/>
      <dgm:spPr/>
    </dgm:pt>
    <dgm:pt modelId="{AB484352-FF08-4F12-91E9-356490BDCB32}" type="pres">
      <dgm:prSet presAssocID="{3D4BB105-4F07-47DF-A73B-6703E60A6194}" presName="parentLeftMargin" presStyleLbl="node1" presStyleIdx="0" presStyleCnt="6"/>
      <dgm:spPr/>
    </dgm:pt>
    <dgm:pt modelId="{4AB4999D-B5A7-4E60-8FC0-401CFCC5EB81}" type="pres">
      <dgm:prSet presAssocID="{3D4BB105-4F07-47DF-A73B-6703E60A6194}" presName="parentText" presStyleLbl="node1" presStyleIdx="1" presStyleCnt="6" custScaleX="120335" custScaleY="218749">
        <dgm:presLayoutVars>
          <dgm:chMax val="0"/>
          <dgm:bulletEnabled val="1"/>
        </dgm:presLayoutVars>
      </dgm:prSet>
      <dgm:spPr/>
    </dgm:pt>
    <dgm:pt modelId="{1E55D6E0-C422-4577-AC46-DE61E5FEBCC7}" type="pres">
      <dgm:prSet presAssocID="{3D4BB105-4F07-47DF-A73B-6703E60A6194}" presName="negativeSpace" presStyleCnt="0"/>
      <dgm:spPr/>
    </dgm:pt>
    <dgm:pt modelId="{0F8F949F-F75B-4B6D-9CE3-217B9C42FDBB}" type="pres">
      <dgm:prSet presAssocID="{3D4BB105-4F07-47DF-A73B-6703E60A6194}" presName="childText" presStyleLbl="conFgAcc1" presStyleIdx="1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F325C78D-7297-4DD0-B22C-7DCBB31BF3C1}" type="pres">
      <dgm:prSet presAssocID="{D70E67CA-A739-4F2A-8088-F20240A39D59}" presName="spaceBetweenRectangles" presStyleCnt="0"/>
      <dgm:spPr/>
    </dgm:pt>
    <dgm:pt modelId="{DD8396CC-824F-4B70-A5F2-6AD9437E86EC}" type="pres">
      <dgm:prSet presAssocID="{34AC6314-C387-4548-9F25-2902FCCBA9DA}" presName="parentLin" presStyleCnt="0"/>
      <dgm:spPr/>
    </dgm:pt>
    <dgm:pt modelId="{15566AD8-8641-4E6E-AB09-641F5E88680B}" type="pres">
      <dgm:prSet presAssocID="{34AC6314-C387-4548-9F25-2902FCCBA9DA}" presName="parentLeftMargin" presStyleLbl="node1" presStyleIdx="1" presStyleCnt="6"/>
      <dgm:spPr/>
    </dgm:pt>
    <dgm:pt modelId="{CA0E9E9A-E283-42F8-B058-7FD4CA1FE621}" type="pres">
      <dgm:prSet presAssocID="{34AC6314-C387-4548-9F25-2902FCCBA9DA}" presName="parentText" presStyleLbl="node1" presStyleIdx="2" presStyleCnt="6" custScaleX="120335" custScaleY="264578" custLinFactNeighborX="53670">
        <dgm:presLayoutVars>
          <dgm:chMax val="0"/>
          <dgm:bulletEnabled val="1"/>
        </dgm:presLayoutVars>
      </dgm:prSet>
      <dgm:spPr/>
    </dgm:pt>
    <dgm:pt modelId="{52CF3276-6069-46C2-9FE0-7842AB27E472}" type="pres">
      <dgm:prSet presAssocID="{34AC6314-C387-4548-9F25-2902FCCBA9DA}" presName="negativeSpace" presStyleCnt="0"/>
      <dgm:spPr/>
    </dgm:pt>
    <dgm:pt modelId="{C5219BBF-3F7D-418B-A1BC-D911804EC7F5}" type="pres">
      <dgm:prSet presAssocID="{34AC6314-C387-4548-9F25-2902FCCBA9DA}" presName="childText" presStyleLbl="conFgAcc1" presStyleIdx="2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87BF1BAB-473F-4B47-8E16-E2EF8E90C9BE}" type="pres">
      <dgm:prSet presAssocID="{8DA81911-352F-4F89-8513-A2708183A412}" presName="spaceBetweenRectangles" presStyleCnt="0"/>
      <dgm:spPr/>
    </dgm:pt>
    <dgm:pt modelId="{878D2D72-554C-4B38-AABC-307C5C8EC69E}" type="pres">
      <dgm:prSet presAssocID="{64362165-1785-41A1-A703-C3A5C72AB9D1}" presName="parentLin" presStyleCnt="0"/>
      <dgm:spPr/>
    </dgm:pt>
    <dgm:pt modelId="{F5BDC0C2-A9D4-4CEF-ABCC-977545D63478}" type="pres">
      <dgm:prSet presAssocID="{64362165-1785-41A1-A703-C3A5C72AB9D1}" presName="parentLeftMargin" presStyleLbl="node1" presStyleIdx="2" presStyleCnt="6"/>
      <dgm:spPr/>
    </dgm:pt>
    <dgm:pt modelId="{1DB2EAD9-FCF3-4452-8B48-0E548E6C30A5}" type="pres">
      <dgm:prSet presAssocID="{64362165-1785-41A1-A703-C3A5C72AB9D1}" presName="parentText" presStyleLbl="node1" presStyleIdx="3" presStyleCnt="6" custScaleX="120335" custScaleY="174804" custLinFactNeighborX="53618">
        <dgm:presLayoutVars>
          <dgm:chMax val="0"/>
          <dgm:bulletEnabled val="1"/>
        </dgm:presLayoutVars>
      </dgm:prSet>
      <dgm:spPr/>
    </dgm:pt>
    <dgm:pt modelId="{2AB7864C-560B-4ADB-A6EE-1B4B4D3C8C37}" type="pres">
      <dgm:prSet presAssocID="{64362165-1785-41A1-A703-C3A5C72AB9D1}" presName="negativeSpace" presStyleCnt="0"/>
      <dgm:spPr/>
    </dgm:pt>
    <dgm:pt modelId="{A9EE01B1-AD33-4FB1-9FB6-E5FDA84B222A}" type="pres">
      <dgm:prSet presAssocID="{64362165-1785-41A1-A703-C3A5C72AB9D1}" presName="childText" presStyleLbl="conFgAcc1" presStyleIdx="3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392079B1-80AC-4353-82EE-4212F95011BA}" type="pres">
      <dgm:prSet presAssocID="{75A09AFC-39C4-4471-9F86-687B1E97A036}" presName="spaceBetweenRectangles" presStyleCnt="0"/>
      <dgm:spPr/>
    </dgm:pt>
    <dgm:pt modelId="{5F96C8E4-91AF-4053-BCA0-BEF868614753}" type="pres">
      <dgm:prSet presAssocID="{8DB0BF41-9F64-4F5B-AD7B-65B6E409F9E4}" presName="parentLin" presStyleCnt="0"/>
      <dgm:spPr/>
    </dgm:pt>
    <dgm:pt modelId="{7C52F45A-28A4-4428-815D-5984F512EEA2}" type="pres">
      <dgm:prSet presAssocID="{8DB0BF41-9F64-4F5B-AD7B-65B6E409F9E4}" presName="parentLeftMargin" presStyleLbl="node1" presStyleIdx="3" presStyleCnt="6"/>
      <dgm:spPr/>
    </dgm:pt>
    <dgm:pt modelId="{B51E8540-AB6A-400C-AF7E-F03259BF3FEE}" type="pres">
      <dgm:prSet presAssocID="{8DB0BF41-9F64-4F5B-AD7B-65B6E409F9E4}" presName="parentText" presStyleLbl="node1" presStyleIdx="4" presStyleCnt="6" custScaleX="120335" custScaleY="212276" custLinFactNeighborX="53618">
        <dgm:presLayoutVars>
          <dgm:chMax val="0"/>
          <dgm:bulletEnabled val="1"/>
        </dgm:presLayoutVars>
      </dgm:prSet>
      <dgm:spPr/>
    </dgm:pt>
    <dgm:pt modelId="{D2704833-8150-4676-B51B-001272ED6941}" type="pres">
      <dgm:prSet presAssocID="{8DB0BF41-9F64-4F5B-AD7B-65B6E409F9E4}" presName="negativeSpace" presStyleCnt="0"/>
      <dgm:spPr/>
    </dgm:pt>
    <dgm:pt modelId="{C5E8E423-2FE0-4A9E-B072-31226B9EF8A2}" type="pres">
      <dgm:prSet presAssocID="{8DB0BF41-9F64-4F5B-AD7B-65B6E409F9E4}" presName="childText" presStyleLbl="conFgAcc1" presStyleIdx="4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6A11B5B5-0BB9-4FCB-80F9-4B70F2CF01B2}" type="pres">
      <dgm:prSet presAssocID="{31B0D6E5-0B31-4C3F-9CAC-EFF955CCC09E}" presName="spaceBetweenRectangles" presStyleCnt="0"/>
      <dgm:spPr/>
    </dgm:pt>
    <dgm:pt modelId="{72067A02-01CD-4B51-9B71-6EFB527C602B}" type="pres">
      <dgm:prSet presAssocID="{AB744614-2223-4DEF-84CE-E5A77A553C68}" presName="parentLin" presStyleCnt="0"/>
      <dgm:spPr/>
    </dgm:pt>
    <dgm:pt modelId="{B56E0A5E-72D3-4DD1-8F2E-1240F43B918B}" type="pres">
      <dgm:prSet presAssocID="{AB744614-2223-4DEF-84CE-E5A77A553C68}" presName="parentLeftMargin" presStyleLbl="node1" presStyleIdx="4" presStyleCnt="6"/>
      <dgm:spPr/>
    </dgm:pt>
    <dgm:pt modelId="{224829CD-FB3B-4403-B1C3-C05BB4DB17A5}" type="pres">
      <dgm:prSet presAssocID="{AB744614-2223-4DEF-84CE-E5A77A553C68}" presName="parentText" presStyleLbl="node1" presStyleIdx="5" presStyleCnt="6" custScaleX="120335" custScaleY="148121" custLinFactNeighborX="53618">
        <dgm:presLayoutVars>
          <dgm:chMax val="0"/>
          <dgm:bulletEnabled val="1"/>
        </dgm:presLayoutVars>
      </dgm:prSet>
      <dgm:spPr/>
    </dgm:pt>
    <dgm:pt modelId="{20E52E7D-F9FE-4726-975E-5AC7A022C633}" type="pres">
      <dgm:prSet presAssocID="{AB744614-2223-4DEF-84CE-E5A77A553C68}" presName="negativeSpace" presStyleCnt="0"/>
      <dgm:spPr/>
    </dgm:pt>
    <dgm:pt modelId="{D4E503BB-C09B-443F-B38A-534B0AF8AAD6}" type="pres">
      <dgm:prSet presAssocID="{AB744614-2223-4DEF-84CE-E5A77A553C68}" presName="childText" presStyleLbl="conFgAcc1" presStyleIdx="5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30FF3E0C-015C-4348-AA25-4138C777FA2C}" type="presOf" srcId="{34AC6314-C387-4548-9F25-2902FCCBA9DA}" destId="{15566AD8-8641-4E6E-AB09-641F5E88680B}" srcOrd="0" destOrd="0" presId="urn:microsoft.com/office/officeart/2005/8/layout/list1"/>
    <dgm:cxn modelId="{D01F900F-02D9-495F-B67A-9B366D6081B8}" type="presOf" srcId="{2DD18925-A407-4D3A-8ED5-8D4E6EEAF5F2}" destId="{B5418BD5-6DF7-4F09-ADE3-ADE7E6ABB1BB}" srcOrd="0" destOrd="0" presId="urn:microsoft.com/office/officeart/2005/8/layout/list1"/>
    <dgm:cxn modelId="{115D8136-FA7E-4F0E-8AF9-F086AD308CD2}" type="presOf" srcId="{AB744614-2223-4DEF-84CE-E5A77A553C68}" destId="{224829CD-FB3B-4403-B1C3-C05BB4DB17A5}" srcOrd="1" destOrd="0" presId="urn:microsoft.com/office/officeart/2005/8/layout/list1"/>
    <dgm:cxn modelId="{6555653E-24FC-4563-B1FB-12B9A9B074B3}" srcId="{CCCD66D6-A56F-4288-A3B2-9D4498E29D55}" destId="{AB744614-2223-4DEF-84CE-E5A77A553C68}" srcOrd="5" destOrd="0" parTransId="{DC05F81C-C472-454A-AC3C-7EDC978C5FF1}" sibTransId="{4B0B5E23-21DC-4A6F-BCA2-8E1E3BDE4078}"/>
    <dgm:cxn modelId="{725D5764-6270-4F7D-A623-38F7DAE8F8A5}" type="presOf" srcId="{2DD18925-A407-4D3A-8ED5-8D4E6EEAF5F2}" destId="{6F6687DF-9260-4B01-A38F-5D6D2CDFD210}" srcOrd="1" destOrd="0" presId="urn:microsoft.com/office/officeart/2005/8/layout/list1"/>
    <dgm:cxn modelId="{762CB144-5B5F-4487-8463-59D09F83C3E7}" type="presOf" srcId="{3D4BB105-4F07-47DF-A73B-6703E60A6194}" destId="{4AB4999D-B5A7-4E60-8FC0-401CFCC5EB81}" srcOrd="1" destOrd="0" presId="urn:microsoft.com/office/officeart/2005/8/layout/list1"/>
    <dgm:cxn modelId="{3407DE45-DC93-4D02-8477-132C26DC0487}" srcId="{CCCD66D6-A56F-4288-A3B2-9D4498E29D55}" destId="{2DD18925-A407-4D3A-8ED5-8D4E6EEAF5F2}" srcOrd="0" destOrd="0" parTransId="{29493FF0-1FE7-47C6-9597-52717F719A05}" sibTransId="{B3557E41-A9EA-4AA0-ACC4-D128A2EE267F}"/>
    <dgm:cxn modelId="{A9EEEF66-5447-47BE-96D4-4AEF15FF4C20}" srcId="{CCCD66D6-A56F-4288-A3B2-9D4498E29D55}" destId="{64362165-1785-41A1-A703-C3A5C72AB9D1}" srcOrd="3" destOrd="0" parTransId="{F23B715F-36C3-4F87-B022-F3044AAE08AE}" sibTransId="{75A09AFC-39C4-4471-9F86-687B1E97A036}"/>
    <dgm:cxn modelId="{3A228647-CAF0-4A50-AD98-B5225C17F4AA}" type="presOf" srcId="{8DB0BF41-9F64-4F5B-AD7B-65B6E409F9E4}" destId="{7C52F45A-28A4-4428-815D-5984F512EEA2}" srcOrd="0" destOrd="0" presId="urn:microsoft.com/office/officeart/2005/8/layout/list1"/>
    <dgm:cxn modelId="{996DA54F-AC7B-418D-A5BE-29C554ED2E25}" type="presOf" srcId="{3D4BB105-4F07-47DF-A73B-6703E60A6194}" destId="{AB484352-FF08-4F12-91E9-356490BDCB32}" srcOrd="0" destOrd="0" presId="urn:microsoft.com/office/officeart/2005/8/layout/list1"/>
    <dgm:cxn modelId="{3DFB5377-935F-4A20-AE4B-81C77EC68BBA}" type="presOf" srcId="{AB744614-2223-4DEF-84CE-E5A77A553C68}" destId="{B56E0A5E-72D3-4DD1-8F2E-1240F43B918B}" srcOrd="0" destOrd="0" presId="urn:microsoft.com/office/officeart/2005/8/layout/list1"/>
    <dgm:cxn modelId="{CFE90159-EC29-4128-8629-4F6AE448D3F2}" type="presOf" srcId="{64362165-1785-41A1-A703-C3A5C72AB9D1}" destId="{1DB2EAD9-FCF3-4452-8B48-0E548E6C30A5}" srcOrd="1" destOrd="0" presId="urn:microsoft.com/office/officeart/2005/8/layout/list1"/>
    <dgm:cxn modelId="{43BAFF82-E341-4479-B821-8398D9755EA1}" srcId="{CCCD66D6-A56F-4288-A3B2-9D4498E29D55}" destId="{34AC6314-C387-4548-9F25-2902FCCBA9DA}" srcOrd="2" destOrd="0" parTransId="{7B6C343E-1929-480C-B337-8178B04B0E73}" sibTransId="{8DA81911-352F-4F89-8513-A2708183A412}"/>
    <dgm:cxn modelId="{86301B8C-D07E-4943-8152-BFD58A469B49}" srcId="{CCCD66D6-A56F-4288-A3B2-9D4498E29D55}" destId="{8DB0BF41-9F64-4F5B-AD7B-65B6E409F9E4}" srcOrd="4" destOrd="0" parTransId="{1768F1B2-2EDE-403E-86DF-7719594F476D}" sibTransId="{31B0D6E5-0B31-4C3F-9CAC-EFF955CCC09E}"/>
    <dgm:cxn modelId="{124EDDC2-5977-4B29-9656-0697046F8C63}" type="presOf" srcId="{34AC6314-C387-4548-9F25-2902FCCBA9DA}" destId="{CA0E9E9A-E283-42F8-B058-7FD4CA1FE621}" srcOrd="1" destOrd="0" presId="urn:microsoft.com/office/officeart/2005/8/layout/list1"/>
    <dgm:cxn modelId="{663B45C9-10D7-4330-B522-98C9DCE02E1D}" type="presOf" srcId="{8DB0BF41-9F64-4F5B-AD7B-65B6E409F9E4}" destId="{B51E8540-AB6A-400C-AF7E-F03259BF3FEE}" srcOrd="1" destOrd="0" presId="urn:microsoft.com/office/officeart/2005/8/layout/list1"/>
    <dgm:cxn modelId="{569C9DD9-6B25-4481-8318-E6BBDD8DE2D1}" srcId="{CCCD66D6-A56F-4288-A3B2-9D4498E29D55}" destId="{3D4BB105-4F07-47DF-A73B-6703E60A6194}" srcOrd="1" destOrd="0" parTransId="{D2EAB626-EB1F-433F-BFCF-7D1DFD729026}" sibTransId="{D70E67CA-A739-4F2A-8088-F20240A39D59}"/>
    <dgm:cxn modelId="{74B7EADA-E4A0-42B8-B0DE-766E6E34E38E}" type="presOf" srcId="{64362165-1785-41A1-A703-C3A5C72AB9D1}" destId="{F5BDC0C2-A9D4-4CEF-ABCC-977545D63478}" srcOrd="0" destOrd="0" presId="urn:microsoft.com/office/officeart/2005/8/layout/list1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FC95A8ED-73AE-47FA-830F-F568695A9530}" type="presParOf" srcId="{E11DD946-1C51-4AB0-ACDC-60B85A51D6DA}" destId="{54AEB3EA-9533-4B1C-8F69-F6DDA43E27AE}" srcOrd="0" destOrd="0" presId="urn:microsoft.com/office/officeart/2005/8/layout/list1"/>
    <dgm:cxn modelId="{C2E02488-340F-405D-89B7-6A86DB761088}" type="presParOf" srcId="{54AEB3EA-9533-4B1C-8F69-F6DDA43E27AE}" destId="{B5418BD5-6DF7-4F09-ADE3-ADE7E6ABB1BB}" srcOrd="0" destOrd="0" presId="urn:microsoft.com/office/officeart/2005/8/layout/list1"/>
    <dgm:cxn modelId="{540581A6-79EF-4E40-B21B-6FFEDA7807FA}" type="presParOf" srcId="{54AEB3EA-9533-4B1C-8F69-F6DDA43E27AE}" destId="{6F6687DF-9260-4B01-A38F-5D6D2CDFD210}" srcOrd="1" destOrd="0" presId="urn:microsoft.com/office/officeart/2005/8/layout/list1"/>
    <dgm:cxn modelId="{AB3F1573-A6BE-4EA0-A4D1-4CC86E9A0F5D}" type="presParOf" srcId="{E11DD946-1C51-4AB0-ACDC-60B85A51D6DA}" destId="{8175AD68-2577-4353-A086-E9D3AF83AB41}" srcOrd="1" destOrd="0" presId="urn:microsoft.com/office/officeart/2005/8/layout/list1"/>
    <dgm:cxn modelId="{E83300DA-150F-4D0D-BBC4-0E5D042C5238}" type="presParOf" srcId="{E11DD946-1C51-4AB0-ACDC-60B85A51D6DA}" destId="{D698E1F0-B21B-4A0D-BFF1-5BA347496752}" srcOrd="2" destOrd="0" presId="urn:microsoft.com/office/officeart/2005/8/layout/list1"/>
    <dgm:cxn modelId="{4DD71525-A5B8-4D0D-8851-307CC9E14A49}" type="presParOf" srcId="{E11DD946-1C51-4AB0-ACDC-60B85A51D6DA}" destId="{3403793B-AC28-4480-BBE4-6E94C314F29A}" srcOrd="3" destOrd="0" presId="urn:microsoft.com/office/officeart/2005/8/layout/list1"/>
    <dgm:cxn modelId="{7A13616C-3212-4D9A-A795-BCB9C6F64733}" type="presParOf" srcId="{E11DD946-1C51-4AB0-ACDC-60B85A51D6DA}" destId="{C5077970-ADDC-484F-80D5-E238B460BDA3}" srcOrd="4" destOrd="0" presId="urn:microsoft.com/office/officeart/2005/8/layout/list1"/>
    <dgm:cxn modelId="{127BC1E1-9339-4605-BC28-77B2461908CF}" type="presParOf" srcId="{C5077970-ADDC-484F-80D5-E238B460BDA3}" destId="{AB484352-FF08-4F12-91E9-356490BDCB32}" srcOrd="0" destOrd="0" presId="urn:microsoft.com/office/officeart/2005/8/layout/list1"/>
    <dgm:cxn modelId="{52E082B7-85E6-4DBF-A413-A7B55319A8DF}" type="presParOf" srcId="{C5077970-ADDC-484F-80D5-E238B460BDA3}" destId="{4AB4999D-B5A7-4E60-8FC0-401CFCC5EB81}" srcOrd="1" destOrd="0" presId="urn:microsoft.com/office/officeart/2005/8/layout/list1"/>
    <dgm:cxn modelId="{A13A3927-AA19-408A-931B-E80E5C0EC49B}" type="presParOf" srcId="{E11DD946-1C51-4AB0-ACDC-60B85A51D6DA}" destId="{1E55D6E0-C422-4577-AC46-DE61E5FEBCC7}" srcOrd="5" destOrd="0" presId="urn:microsoft.com/office/officeart/2005/8/layout/list1"/>
    <dgm:cxn modelId="{DDCFB959-5688-475D-BE27-94184B458A8C}" type="presParOf" srcId="{E11DD946-1C51-4AB0-ACDC-60B85A51D6DA}" destId="{0F8F949F-F75B-4B6D-9CE3-217B9C42FDBB}" srcOrd="6" destOrd="0" presId="urn:microsoft.com/office/officeart/2005/8/layout/list1"/>
    <dgm:cxn modelId="{05B893AD-FA59-4B73-998F-55648D4C1110}" type="presParOf" srcId="{E11DD946-1C51-4AB0-ACDC-60B85A51D6DA}" destId="{F325C78D-7297-4DD0-B22C-7DCBB31BF3C1}" srcOrd="7" destOrd="0" presId="urn:microsoft.com/office/officeart/2005/8/layout/list1"/>
    <dgm:cxn modelId="{1FCC0F4C-0606-499A-9EB3-03C0FD48800E}" type="presParOf" srcId="{E11DD946-1C51-4AB0-ACDC-60B85A51D6DA}" destId="{DD8396CC-824F-4B70-A5F2-6AD9437E86EC}" srcOrd="8" destOrd="0" presId="urn:microsoft.com/office/officeart/2005/8/layout/list1"/>
    <dgm:cxn modelId="{D5C4EC3E-615B-44C0-8C21-43B8F44F764B}" type="presParOf" srcId="{DD8396CC-824F-4B70-A5F2-6AD9437E86EC}" destId="{15566AD8-8641-4E6E-AB09-641F5E88680B}" srcOrd="0" destOrd="0" presId="urn:microsoft.com/office/officeart/2005/8/layout/list1"/>
    <dgm:cxn modelId="{5A729489-24E8-405D-90B9-DE5619AE2172}" type="presParOf" srcId="{DD8396CC-824F-4B70-A5F2-6AD9437E86EC}" destId="{CA0E9E9A-E283-42F8-B058-7FD4CA1FE621}" srcOrd="1" destOrd="0" presId="urn:microsoft.com/office/officeart/2005/8/layout/list1"/>
    <dgm:cxn modelId="{FE25B57B-3927-4DD9-839B-C652593F862A}" type="presParOf" srcId="{E11DD946-1C51-4AB0-ACDC-60B85A51D6DA}" destId="{52CF3276-6069-46C2-9FE0-7842AB27E472}" srcOrd="9" destOrd="0" presId="urn:microsoft.com/office/officeart/2005/8/layout/list1"/>
    <dgm:cxn modelId="{0CAAB94A-5799-4E92-ACE8-783AD6B4393B}" type="presParOf" srcId="{E11DD946-1C51-4AB0-ACDC-60B85A51D6DA}" destId="{C5219BBF-3F7D-418B-A1BC-D911804EC7F5}" srcOrd="10" destOrd="0" presId="urn:microsoft.com/office/officeart/2005/8/layout/list1"/>
    <dgm:cxn modelId="{9099EC62-94F8-4512-B9EC-7F617B14096E}" type="presParOf" srcId="{E11DD946-1C51-4AB0-ACDC-60B85A51D6DA}" destId="{87BF1BAB-473F-4B47-8E16-E2EF8E90C9BE}" srcOrd="11" destOrd="0" presId="urn:microsoft.com/office/officeart/2005/8/layout/list1"/>
    <dgm:cxn modelId="{04107F0B-207D-4C8E-99B0-8AFCF037ACA9}" type="presParOf" srcId="{E11DD946-1C51-4AB0-ACDC-60B85A51D6DA}" destId="{878D2D72-554C-4B38-AABC-307C5C8EC69E}" srcOrd="12" destOrd="0" presId="urn:microsoft.com/office/officeart/2005/8/layout/list1"/>
    <dgm:cxn modelId="{255831F6-9E50-4E93-A5C8-F01B6131D9D7}" type="presParOf" srcId="{878D2D72-554C-4B38-AABC-307C5C8EC69E}" destId="{F5BDC0C2-A9D4-4CEF-ABCC-977545D63478}" srcOrd="0" destOrd="0" presId="urn:microsoft.com/office/officeart/2005/8/layout/list1"/>
    <dgm:cxn modelId="{4174EA95-211F-40B1-9D1F-A9274C90A7F3}" type="presParOf" srcId="{878D2D72-554C-4B38-AABC-307C5C8EC69E}" destId="{1DB2EAD9-FCF3-4452-8B48-0E548E6C30A5}" srcOrd="1" destOrd="0" presId="urn:microsoft.com/office/officeart/2005/8/layout/list1"/>
    <dgm:cxn modelId="{4A482B72-0179-4869-BAFA-A3D2FF3918CF}" type="presParOf" srcId="{E11DD946-1C51-4AB0-ACDC-60B85A51D6DA}" destId="{2AB7864C-560B-4ADB-A6EE-1B4B4D3C8C37}" srcOrd="13" destOrd="0" presId="urn:microsoft.com/office/officeart/2005/8/layout/list1"/>
    <dgm:cxn modelId="{DEE49E07-A6FB-439C-A23F-B3FC6E82E080}" type="presParOf" srcId="{E11DD946-1C51-4AB0-ACDC-60B85A51D6DA}" destId="{A9EE01B1-AD33-4FB1-9FB6-E5FDA84B222A}" srcOrd="14" destOrd="0" presId="urn:microsoft.com/office/officeart/2005/8/layout/list1"/>
    <dgm:cxn modelId="{4402FAAF-8E1B-468D-81E0-1953CAEE195E}" type="presParOf" srcId="{E11DD946-1C51-4AB0-ACDC-60B85A51D6DA}" destId="{392079B1-80AC-4353-82EE-4212F95011BA}" srcOrd="15" destOrd="0" presId="urn:microsoft.com/office/officeart/2005/8/layout/list1"/>
    <dgm:cxn modelId="{DC16D6BF-526B-4055-B075-40D7D933B32C}" type="presParOf" srcId="{E11DD946-1C51-4AB0-ACDC-60B85A51D6DA}" destId="{5F96C8E4-91AF-4053-BCA0-BEF868614753}" srcOrd="16" destOrd="0" presId="urn:microsoft.com/office/officeart/2005/8/layout/list1"/>
    <dgm:cxn modelId="{4DF524D7-885C-4DD4-9F04-C23C37715BD1}" type="presParOf" srcId="{5F96C8E4-91AF-4053-BCA0-BEF868614753}" destId="{7C52F45A-28A4-4428-815D-5984F512EEA2}" srcOrd="0" destOrd="0" presId="urn:microsoft.com/office/officeart/2005/8/layout/list1"/>
    <dgm:cxn modelId="{3277E5BF-E597-4BBA-A3C4-D5DC243A3390}" type="presParOf" srcId="{5F96C8E4-91AF-4053-BCA0-BEF868614753}" destId="{B51E8540-AB6A-400C-AF7E-F03259BF3FEE}" srcOrd="1" destOrd="0" presId="urn:microsoft.com/office/officeart/2005/8/layout/list1"/>
    <dgm:cxn modelId="{D555B9DA-7704-4697-9A09-A9EB56B6FF10}" type="presParOf" srcId="{E11DD946-1C51-4AB0-ACDC-60B85A51D6DA}" destId="{D2704833-8150-4676-B51B-001272ED6941}" srcOrd="17" destOrd="0" presId="urn:microsoft.com/office/officeart/2005/8/layout/list1"/>
    <dgm:cxn modelId="{9E6D5499-F917-4487-A4A6-A5E8ED86ED20}" type="presParOf" srcId="{E11DD946-1C51-4AB0-ACDC-60B85A51D6DA}" destId="{C5E8E423-2FE0-4A9E-B072-31226B9EF8A2}" srcOrd="18" destOrd="0" presId="urn:microsoft.com/office/officeart/2005/8/layout/list1"/>
    <dgm:cxn modelId="{6579813B-E79D-448B-8799-FC703D211901}" type="presParOf" srcId="{E11DD946-1C51-4AB0-ACDC-60B85A51D6DA}" destId="{6A11B5B5-0BB9-4FCB-80F9-4B70F2CF01B2}" srcOrd="19" destOrd="0" presId="urn:microsoft.com/office/officeart/2005/8/layout/list1"/>
    <dgm:cxn modelId="{2270F64B-7222-45DD-92CE-130D7F4A2E99}" type="presParOf" srcId="{E11DD946-1C51-4AB0-ACDC-60B85A51D6DA}" destId="{72067A02-01CD-4B51-9B71-6EFB527C602B}" srcOrd="20" destOrd="0" presId="urn:microsoft.com/office/officeart/2005/8/layout/list1"/>
    <dgm:cxn modelId="{1CF35BCB-BECE-4CCE-8FB2-D5DCD3ECB7DC}" type="presParOf" srcId="{72067A02-01CD-4B51-9B71-6EFB527C602B}" destId="{B56E0A5E-72D3-4DD1-8F2E-1240F43B918B}" srcOrd="0" destOrd="0" presId="urn:microsoft.com/office/officeart/2005/8/layout/list1"/>
    <dgm:cxn modelId="{55552802-F214-4111-83D8-F5E6A975EA92}" type="presParOf" srcId="{72067A02-01CD-4B51-9B71-6EFB527C602B}" destId="{224829CD-FB3B-4403-B1C3-C05BB4DB17A5}" srcOrd="1" destOrd="0" presId="urn:microsoft.com/office/officeart/2005/8/layout/list1"/>
    <dgm:cxn modelId="{2E7F2FC4-F358-4E03-A09D-205A0B37FE8D}" type="presParOf" srcId="{E11DD946-1C51-4AB0-ACDC-60B85A51D6DA}" destId="{20E52E7D-F9FE-4726-975E-5AC7A022C633}" srcOrd="21" destOrd="0" presId="urn:microsoft.com/office/officeart/2005/8/layout/list1"/>
    <dgm:cxn modelId="{5EFAE2B8-CDA2-46A1-8237-B7930795ACB2}" type="presParOf" srcId="{E11DD946-1C51-4AB0-ACDC-60B85A51D6DA}" destId="{D4E503BB-C09B-443F-B38A-534B0AF8AAD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Acompañamiento en la estructuración y aprobación de los Planes Anuales de Adquisiciones</a:t>
          </a:r>
          <a:endParaRPr lang="es-CO" sz="14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endParaRPr lang="es-CO" sz="1200"/>
        </a:p>
      </dgm:t>
    </dgm:pt>
    <dgm:pt modelId="{2DD18925-A407-4D3A-8ED5-8D4E6EEAF5F2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Planeación de estrategias de los asuntos jurídicos de la Entidad.</a:t>
          </a:r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endParaRPr lang="es-CO" sz="120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endParaRPr lang="es-CO" sz="1200"/>
        </a:p>
      </dgm:t>
    </dgm:pt>
    <dgm:pt modelId="{3D4BB105-4F07-47DF-A73B-6703E60A6194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Asesorías en la construcción de documentos contractuales</a:t>
          </a:r>
          <a:endParaRPr lang="es-CO" sz="14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D2EAB626-EB1F-433F-BFCF-7D1DFD729026}" type="parTrans" cxnId="{569C9DD9-6B25-4481-8318-E6BBDD8DE2D1}">
      <dgm:prSet/>
      <dgm:spPr/>
      <dgm:t>
        <a:bodyPr/>
        <a:lstStyle/>
        <a:p>
          <a:endParaRPr lang="es-CO" sz="1200"/>
        </a:p>
      </dgm:t>
    </dgm:pt>
    <dgm:pt modelId="{D70E67CA-A739-4F2A-8088-F20240A39D59}" type="sibTrans" cxnId="{569C9DD9-6B25-4481-8318-E6BBDD8DE2D1}">
      <dgm:prSet/>
      <dgm:spPr/>
      <dgm:t>
        <a:bodyPr/>
        <a:lstStyle/>
        <a:p>
          <a:endParaRPr lang="es-CO" sz="1200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24C86D6B-5391-40F7-B348-8552071A41D1}" type="pres">
      <dgm:prSet presAssocID="{E38A074B-1EDA-4BAC-8864-8D4E6C38D847}" presName="parentLin" presStyleCnt="0"/>
      <dgm:spPr/>
    </dgm:pt>
    <dgm:pt modelId="{3A74E39B-004B-4E8C-B649-F1FAA8139159}" type="pres">
      <dgm:prSet presAssocID="{E38A074B-1EDA-4BAC-8864-8D4E6C38D847}" presName="parentLeftMargin" presStyleLbl="node1" presStyleIdx="0" presStyleCnt="3"/>
      <dgm:spPr/>
    </dgm:pt>
    <dgm:pt modelId="{D7C31274-28D6-448E-8061-92AC540C4D8A}" type="pres">
      <dgm:prSet presAssocID="{E38A074B-1EDA-4BAC-8864-8D4E6C38D847}" presName="parentText" presStyleLbl="node1" presStyleIdx="0" presStyleCnt="3" custScaleX="136741" custScaleY="106331" custLinFactNeighborX="38301" custLinFactNeighborY="-1234">
        <dgm:presLayoutVars>
          <dgm:chMax val="0"/>
          <dgm:bulletEnabled val="1"/>
        </dgm:presLayoutVars>
      </dgm:prSet>
      <dgm:spPr/>
    </dgm:pt>
    <dgm:pt modelId="{C2D46538-7F42-4927-8EB4-64AF794B5886}" type="pres">
      <dgm:prSet presAssocID="{E38A074B-1EDA-4BAC-8864-8D4E6C38D847}" presName="negativeSpace" presStyleCnt="0"/>
      <dgm:spPr/>
    </dgm:pt>
    <dgm:pt modelId="{39379C97-ED7D-40DE-AEC5-E2F100382057}" type="pres">
      <dgm:prSet presAssocID="{E38A074B-1EDA-4BAC-8864-8D4E6C38D847}" presName="childText" presStyleLbl="conFgAcc1" presStyleIdx="0" presStyleCnt="3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tx1"/>
          </a:solidFill>
        </a:ln>
      </dgm:spPr>
    </dgm:pt>
    <dgm:pt modelId="{073C6F8C-9D8B-4C8F-92B4-8C33C2650C1F}" type="pres">
      <dgm:prSet presAssocID="{768B25EB-80E3-4288-8B2F-603F60882B8C}" presName="spaceBetweenRectangles" presStyleCnt="0"/>
      <dgm:spPr/>
    </dgm:pt>
    <dgm:pt modelId="{54AEB3EA-9533-4B1C-8F69-F6DDA43E27AE}" type="pres">
      <dgm:prSet presAssocID="{2DD18925-A407-4D3A-8ED5-8D4E6EEAF5F2}" presName="parentLin" presStyleCnt="0"/>
      <dgm:spPr/>
    </dgm:pt>
    <dgm:pt modelId="{B5418BD5-6DF7-4F09-ADE3-ADE7E6ABB1BB}" type="pres">
      <dgm:prSet presAssocID="{2DD18925-A407-4D3A-8ED5-8D4E6EEAF5F2}" presName="parentLeftMargin" presStyleLbl="node1" presStyleIdx="0" presStyleCnt="3"/>
      <dgm:spPr/>
    </dgm:pt>
    <dgm:pt modelId="{6F6687DF-9260-4B01-A38F-5D6D2CDFD210}" type="pres">
      <dgm:prSet presAssocID="{2DD18925-A407-4D3A-8ED5-8D4E6EEAF5F2}" presName="parentText" presStyleLbl="node1" presStyleIdx="1" presStyleCnt="3" custScaleX="141772" custScaleY="99917" custLinFactNeighborX="-17221" custLinFactNeighborY="2713">
        <dgm:presLayoutVars>
          <dgm:chMax val="0"/>
          <dgm:bulletEnabled val="1"/>
        </dgm:presLayoutVars>
      </dgm:prSet>
      <dgm:spPr/>
    </dgm:pt>
    <dgm:pt modelId="{8175AD68-2577-4353-A086-E9D3AF83AB41}" type="pres">
      <dgm:prSet presAssocID="{2DD18925-A407-4D3A-8ED5-8D4E6EEAF5F2}" presName="negativeSpace" presStyleCnt="0"/>
      <dgm:spPr/>
    </dgm:pt>
    <dgm:pt modelId="{D698E1F0-B21B-4A0D-BFF1-5BA347496752}" type="pres">
      <dgm:prSet presAssocID="{2DD18925-A407-4D3A-8ED5-8D4E6EEAF5F2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3403793B-AC28-4480-BBE4-6E94C314F29A}" type="pres">
      <dgm:prSet presAssocID="{B3557E41-A9EA-4AA0-ACC4-D128A2EE267F}" presName="spaceBetweenRectangles" presStyleCnt="0"/>
      <dgm:spPr/>
    </dgm:pt>
    <dgm:pt modelId="{C5077970-ADDC-484F-80D5-E238B460BDA3}" type="pres">
      <dgm:prSet presAssocID="{3D4BB105-4F07-47DF-A73B-6703E60A6194}" presName="parentLin" presStyleCnt="0"/>
      <dgm:spPr/>
    </dgm:pt>
    <dgm:pt modelId="{AB484352-FF08-4F12-91E9-356490BDCB32}" type="pres">
      <dgm:prSet presAssocID="{3D4BB105-4F07-47DF-A73B-6703E60A6194}" presName="parentLeftMargin" presStyleLbl="node1" presStyleIdx="1" presStyleCnt="3"/>
      <dgm:spPr/>
    </dgm:pt>
    <dgm:pt modelId="{4AB4999D-B5A7-4E60-8FC0-401CFCC5EB81}" type="pres">
      <dgm:prSet presAssocID="{3D4BB105-4F07-47DF-A73B-6703E60A6194}" presName="parentText" presStyleLbl="node1" presStyleIdx="2" presStyleCnt="3" custScaleX="139873" custScaleY="109455" custLinFactNeighborX="8199" custLinFactNeighborY="4578">
        <dgm:presLayoutVars>
          <dgm:chMax val="0"/>
          <dgm:bulletEnabled val="1"/>
        </dgm:presLayoutVars>
      </dgm:prSet>
      <dgm:spPr/>
    </dgm:pt>
    <dgm:pt modelId="{1E55D6E0-C422-4577-AC46-DE61E5FEBCC7}" type="pres">
      <dgm:prSet presAssocID="{3D4BB105-4F07-47DF-A73B-6703E60A6194}" presName="negativeSpace" presStyleCnt="0"/>
      <dgm:spPr/>
    </dgm:pt>
    <dgm:pt modelId="{0F8F949F-F75B-4B6D-9CE3-217B9C42FDBB}" type="pres">
      <dgm:prSet presAssocID="{3D4BB105-4F07-47DF-A73B-6703E60A6194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D01F900F-02D9-495F-B67A-9B366D6081B8}" type="presOf" srcId="{2DD18925-A407-4D3A-8ED5-8D4E6EEAF5F2}" destId="{B5418BD5-6DF7-4F09-ADE3-ADE7E6ABB1BB}" srcOrd="0" destOrd="0" presId="urn:microsoft.com/office/officeart/2005/8/layout/list1"/>
    <dgm:cxn modelId="{7799AD3D-A629-4A66-ACCD-90D72BDD60C9}" type="presOf" srcId="{E38A074B-1EDA-4BAC-8864-8D4E6C38D847}" destId="{D7C31274-28D6-448E-8061-92AC540C4D8A}" srcOrd="1" destOrd="0" presId="urn:microsoft.com/office/officeart/2005/8/layout/list1"/>
    <dgm:cxn modelId="{725D5764-6270-4F7D-A623-38F7DAE8F8A5}" type="presOf" srcId="{2DD18925-A407-4D3A-8ED5-8D4E6EEAF5F2}" destId="{6F6687DF-9260-4B01-A38F-5D6D2CDFD210}" srcOrd="1" destOrd="0" presId="urn:microsoft.com/office/officeart/2005/8/layout/list1"/>
    <dgm:cxn modelId="{762CB144-5B5F-4487-8463-59D09F83C3E7}" type="presOf" srcId="{3D4BB105-4F07-47DF-A73B-6703E60A6194}" destId="{4AB4999D-B5A7-4E60-8FC0-401CFCC5EB81}" srcOrd="1" destOrd="0" presId="urn:microsoft.com/office/officeart/2005/8/layout/list1"/>
    <dgm:cxn modelId="{465C4F45-3010-4803-A835-5CEF0BD6EA95}" type="presOf" srcId="{E38A074B-1EDA-4BAC-8864-8D4E6C38D847}" destId="{3A74E39B-004B-4E8C-B649-F1FAA8139159}" srcOrd="0" destOrd="0" presId="urn:microsoft.com/office/officeart/2005/8/layout/list1"/>
    <dgm:cxn modelId="{3407DE45-DC93-4D02-8477-132C26DC0487}" srcId="{CCCD66D6-A56F-4288-A3B2-9D4498E29D55}" destId="{2DD18925-A407-4D3A-8ED5-8D4E6EEAF5F2}" srcOrd="1" destOrd="0" parTransId="{29493FF0-1FE7-47C6-9597-52717F719A05}" sibTransId="{B3557E41-A9EA-4AA0-ACC4-D128A2EE267F}"/>
    <dgm:cxn modelId="{996DA54F-AC7B-418D-A5BE-29C554ED2E25}" type="presOf" srcId="{3D4BB105-4F07-47DF-A73B-6703E60A6194}" destId="{AB484352-FF08-4F12-91E9-356490BDCB32}" srcOrd="0" destOrd="0" presId="urn:microsoft.com/office/officeart/2005/8/layout/list1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569C9DD9-6B25-4481-8318-E6BBDD8DE2D1}" srcId="{CCCD66D6-A56F-4288-A3B2-9D4498E29D55}" destId="{3D4BB105-4F07-47DF-A73B-6703E60A6194}" srcOrd="2" destOrd="0" parTransId="{D2EAB626-EB1F-433F-BFCF-7D1DFD729026}" sibTransId="{D70E67CA-A739-4F2A-8088-F20240A39D59}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A4E75048-0AE4-42A3-AD0B-469D584AD1F6}" type="presParOf" srcId="{E11DD946-1C51-4AB0-ACDC-60B85A51D6DA}" destId="{24C86D6B-5391-40F7-B348-8552071A41D1}" srcOrd="0" destOrd="0" presId="urn:microsoft.com/office/officeart/2005/8/layout/list1"/>
    <dgm:cxn modelId="{42508584-C836-48FF-8D5F-695753A0513E}" type="presParOf" srcId="{24C86D6B-5391-40F7-B348-8552071A41D1}" destId="{3A74E39B-004B-4E8C-B649-F1FAA8139159}" srcOrd="0" destOrd="0" presId="urn:microsoft.com/office/officeart/2005/8/layout/list1"/>
    <dgm:cxn modelId="{FAF9FE86-7DEF-4C3C-AC1A-ED6B75E80B0A}" type="presParOf" srcId="{24C86D6B-5391-40F7-B348-8552071A41D1}" destId="{D7C31274-28D6-448E-8061-92AC540C4D8A}" srcOrd="1" destOrd="0" presId="urn:microsoft.com/office/officeart/2005/8/layout/list1"/>
    <dgm:cxn modelId="{872F3384-ED4A-40DA-B412-E03FC34A57F8}" type="presParOf" srcId="{E11DD946-1C51-4AB0-ACDC-60B85A51D6DA}" destId="{C2D46538-7F42-4927-8EB4-64AF794B5886}" srcOrd="1" destOrd="0" presId="urn:microsoft.com/office/officeart/2005/8/layout/list1"/>
    <dgm:cxn modelId="{77469FF9-E50E-4034-848F-D48C32C81445}" type="presParOf" srcId="{E11DD946-1C51-4AB0-ACDC-60B85A51D6DA}" destId="{39379C97-ED7D-40DE-AEC5-E2F100382057}" srcOrd="2" destOrd="0" presId="urn:microsoft.com/office/officeart/2005/8/layout/list1"/>
    <dgm:cxn modelId="{0D7212FB-55DD-4AC3-B435-47C0C98531C1}" type="presParOf" srcId="{E11DD946-1C51-4AB0-ACDC-60B85A51D6DA}" destId="{073C6F8C-9D8B-4C8F-92B4-8C33C2650C1F}" srcOrd="3" destOrd="0" presId="urn:microsoft.com/office/officeart/2005/8/layout/list1"/>
    <dgm:cxn modelId="{FC95A8ED-73AE-47FA-830F-F568695A9530}" type="presParOf" srcId="{E11DD946-1C51-4AB0-ACDC-60B85A51D6DA}" destId="{54AEB3EA-9533-4B1C-8F69-F6DDA43E27AE}" srcOrd="4" destOrd="0" presId="urn:microsoft.com/office/officeart/2005/8/layout/list1"/>
    <dgm:cxn modelId="{C2E02488-340F-405D-89B7-6A86DB761088}" type="presParOf" srcId="{54AEB3EA-9533-4B1C-8F69-F6DDA43E27AE}" destId="{B5418BD5-6DF7-4F09-ADE3-ADE7E6ABB1BB}" srcOrd="0" destOrd="0" presId="urn:microsoft.com/office/officeart/2005/8/layout/list1"/>
    <dgm:cxn modelId="{540581A6-79EF-4E40-B21B-6FFEDA7807FA}" type="presParOf" srcId="{54AEB3EA-9533-4B1C-8F69-F6DDA43E27AE}" destId="{6F6687DF-9260-4B01-A38F-5D6D2CDFD210}" srcOrd="1" destOrd="0" presId="urn:microsoft.com/office/officeart/2005/8/layout/list1"/>
    <dgm:cxn modelId="{AB3F1573-A6BE-4EA0-A4D1-4CC86E9A0F5D}" type="presParOf" srcId="{E11DD946-1C51-4AB0-ACDC-60B85A51D6DA}" destId="{8175AD68-2577-4353-A086-E9D3AF83AB41}" srcOrd="5" destOrd="0" presId="urn:microsoft.com/office/officeart/2005/8/layout/list1"/>
    <dgm:cxn modelId="{E83300DA-150F-4D0D-BBC4-0E5D042C5238}" type="presParOf" srcId="{E11DD946-1C51-4AB0-ACDC-60B85A51D6DA}" destId="{D698E1F0-B21B-4A0D-BFF1-5BA347496752}" srcOrd="6" destOrd="0" presId="urn:microsoft.com/office/officeart/2005/8/layout/list1"/>
    <dgm:cxn modelId="{4DD71525-A5B8-4D0D-8851-307CC9E14A49}" type="presParOf" srcId="{E11DD946-1C51-4AB0-ACDC-60B85A51D6DA}" destId="{3403793B-AC28-4480-BBE4-6E94C314F29A}" srcOrd="7" destOrd="0" presId="urn:microsoft.com/office/officeart/2005/8/layout/list1"/>
    <dgm:cxn modelId="{7A13616C-3212-4D9A-A795-BCB9C6F64733}" type="presParOf" srcId="{E11DD946-1C51-4AB0-ACDC-60B85A51D6DA}" destId="{C5077970-ADDC-484F-80D5-E238B460BDA3}" srcOrd="8" destOrd="0" presId="urn:microsoft.com/office/officeart/2005/8/layout/list1"/>
    <dgm:cxn modelId="{127BC1E1-9339-4605-BC28-77B2461908CF}" type="presParOf" srcId="{C5077970-ADDC-484F-80D5-E238B460BDA3}" destId="{AB484352-FF08-4F12-91E9-356490BDCB32}" srcOrd="0" destOrd="0" presId="urn:microsoft.com/office/officeart/2005/8/layout/list1"/>
    <dgm:cxn modelId="{52E082B7-85E6-4DBF-A413-A7B55319A8DF}" type="presParOf" srcId="{C5077970-ADDC-484F-80D5-E238B460BDA3}" destId="{4AB4999D-B5A7-4E60-8FC0-401CFCC5EB81}" srcOrd="1" destOrd="0" presId="urn:microsoft.com/office/officeart/2005/8/layout/list1"/>
    <dgm:cxn modelId="{A13A3927-AA19-408A-931B-E80E5C0EC49B}" type="presParOf" srcId="{E11DD946-1C51-4AB0-ACDC-60B85A51D6DA}" destId="{1E55D6E0-C422-4577-AC46-DE61E5FEBCC7}" srcOrd="9" destOrd="0" presId="urn:microsoft.com/office/officeart/2005/8/layout/list1"/>
    <dgm:cxn modelId="{DDCFB959-5688-475D-BE27-94184B458A8C}" type="presParOf" srcId="{E11DD946-1C51-4AB0-ACDC-60B85A51D6DA}" destId="{0F8F949F-F75B-4B6D-9CE3-217B9C42FDBB}" srcOrd="10" destOrd="0" presId="urn:microsoft.com/office/officeart/2005/8/layout/list1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b="0" i="0" dirty="0"/>
            <a:t>Plan Anual de Adquisiciones, Plan normativo</a:t>
          </a:r>
          <a:endParaRPr lang="es-CO" sz="1600" dirty="0"/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236FF22A-9B0F-47F7-8F89-6F26B6B731DD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Acciones judiciales atendidas</a:t>
          </a:r>
        </a:p>
      </dgm:t>
    </dgm:pt>
    <dgm:pt modelId="{F4BCF578-0C3E-49B2-AD6F-A5357D7C754E}" type="par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E9480A9A-DA8E-4C0F-80F9-E3B5E3E98FD8}" type="sib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3D800C80-46D5-4FCA-9DAB-68C761404213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600" b="0" i="0" dirty="0"/>
            <a:t>Lineamientos para la defensa judicial</a:t>
          </a:r>
          <a:endParaRPr lang="es-CO" sz="1600" dirty="0"/>
        </a:p>
      </dgm:t>
    </dgm:pt>
    <dgm:pt modelId="{7EA50FEE-AB60-46A0-B326-40439E6D7B3F}" type="parTrans" cxnId="{0C6806CE-92A8-4232-8554-1B322269B349}">
      <dgm:prSet/>
      <dgm:spPr/>
      <dgm:t>
        <a:bodyPr/>
        <a:lstStyle/>
        <a:p>
          <a:pPr algn="l"/>
          <a:endParaRPr lang="es-CO" sz="1200"/>
        </a:p>
      </dgm:t>
    </dgm:pt>
    <dgm:pt modelId="{19342FAB-066D-421C-84E4-E2B096DE9F4A}" type="sibTrans" cxnId="{0C6806CE-92A8-4232-8554-1B322269B349}">
      <dgm:prSet/>
      <dgm:spPr/>
      <dgm:t>
        <a:bodyPr/>
        <a:lstStyle/>
        <a:p>
          <a:pPr algn="l"/>
          <a:endParaRPr lang="es-CO" sz="1200"/>
        </a:p>
      </dgm:t>
    </dgm:pt>
    <dgm:pt modelId="{804FFBE5-7169-474C-A7BC-23D2963AAD1A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Directrices jurídicas para la elaboración, ajuste y perfeccionamiento del Programa de Gestión Documental </a:t>
          </a:r>
          <a:endParaRPr lang="es-CO" sz="1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1BEE85B6-B622-483D-BB2F-04EDDD37461F}" type="par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0AA28B11-73FB-4327-B20D-14F1163E48BC}" type="sib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15BEF1B6-D0F4-488D-A1B7-6D62E6800E4B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Informes </a:t>
          </a:r>
        </a:p>
      </dgm:t>
    </dgm:pt>
    <dgm:pt modelId="{F148EFC8-B0C4-4A2A-94DF-06B61526D6C5}" type="par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CA1720FB-7404-42DF-9AD0-952200DA21B4}" type="sib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2DD18925-A407-4D3A-8ED5-8D4E6EEAF5F2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Contratación, actas, conciliaciones</a:t>
          </a:r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pPr algn="l"/>
          <a:endParaRPr lang="es-CO" sz="1200"/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pPr algn="l"/>
          <a:endParaRPr lang="es-CO" sz="1200"/>
        </a:p>
      </dgm:t>
    </dgm:pt>
    <dgm:pt modelId="{A94356EB-74F9-44BA-A9D0-74BA69B483DE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CO" sz="1600" dirty="0"/>
            <a:t>Conceptos jurídicos</a:t>
          </a:r>
        </a:p>
      </dgm:t>
    </dgm:pt>
    <dgm:pt modelId="{A105FCA7-A33E-4756-9F91-91A33B3960F4}" type="parTrans" cxnId="{818F3722-FCD8-4CCE-BA5F-1027ECDE23C4}">
      <dgm:prSet/>
      <dgm:spPr/>
      <dgm:t>
        <a:bodyPr/>
        <a:lstStyle/>
        <a:p>
          <a:endParaRPr lang="es-CO"/>
        </a:p>
      </dgm:t>
    </dgm:pt>
    <dgm:pt modelId="{ADF87D04-FF09-4E0F-9BEE-0E190A0F2EA5}" type="sibTrans" cxnId="{818F3722-FCD8-4CCE-BA5F-1027ECDE23C4}">
      <dgm:prSet/>
      <dgm:spPr/>
      <dgm:t>
        <a:bodyPr/>
        <a:lstStyle/>
        <a:p>
          <a:endParaRPr lang="es-CO"/>
        </a:p>
      </dgm:t>
    </dgm:pt>
    <dgm:pt modelId="{2B94B290-A899-4411-BF0B-CE7947226B5F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451C29C5-C01F-4CC9-A57C-2DF36364C06F}" type="pres">
      <dgm:prSet presAssocID="{E38A074B-1EDA-4BAC-8864-8D4E6C38D847}" presName="parentText" presStyleLbl="node1" presStyleIdx="0" presStyleCnt="7" custScaleY="159127">
        <dgm:presLayoutVars>
          <dgm:chMax val="0"/>
          <dgm:bulletEnabled val="1"/>
        </dgm:presLayoutVars>
      </dgm:prSet>
      <dgm:spPr/>
    </dgm:pt>
    <dgm:pt modelId="{4EF2E6CB-15D5-4BE3-8E2C-906C1E0F7A35}" type="pres">
      <dgm:prSet presAssocID="{768B25EB-80E3-4288-8B2F-603F60882B8C}" presName="spacer" presStyleCnt="0"/>
      <dgm:spPr/>
    </dgm:pt>
    <dgm:pt modelId="{ED7420E7-03D2-428F-9809-F66C59FA6AD4}" type="pres">
      <dgm:prSet presAssocID="{2DD18925-A407-4D3A-8ED5-8D4E6EEAF5F2}" presName="parentText" presStyleLbl="node1" presStyleIdx="1" presStyleCnt="7" custScaleY="112911">
        <dgm:presLayoutVars>
          <dgm:chMax val="0"/>
          <dgm:bulletEnabled val="1"/>
        </dgm:presLayoutVars>
      </dgm:prSet>
      <dgm:spPr/>
    </dgm:pt>
    <dgm:pt modelId="{E785B6AB-CF3D-4F0B-A3B4-D5D187F79D3E}" type="pres">
      <dgm:prSet presAssocID="{B3557E41-A9EA-4AA0-ACC4-D128A2EE267F}" presName="spacer" presStyleCnt="0"/>
      <dgm:spPr/>
    </dgm:pt>
    <dgm:pt modelId="{A9DB5500-E1A4-4A0E-9FC9-1C598351FCB2}" type="pres">
      <dgm:prSet presAssocID="{236FF22A-9B0F-47F7-8F89-6F26B6B731DD}" presName="parentText" presStyleLbl="node1" presStyleIdx="2" presStyleCnt="7" custScaleY="95932">
        <dgm:presLayoutVars>
          <dgm:chMax val="0"/>
          <dgm:bulletEnabled val="1"/>
        </dgm:presLayoutVars>
      </dgm:prSet>
      <dgm:spPr/>
    </dgm:pt>
    <dgm:pt modelId="{A0A8E6CF-E539-428B-95F7-2036E857CD3B}" type="pres">
      <dgm:prSet presAssocID="{E9480A9A-DA8E-4C0F-80F9-E3B5E3E98FD8}" presName="spacer" presStyleCnt="0"/>
      <dgm:spPr/>
    </dgm:pt>
    <dgm:pt modelId="{14615DC5-7897-4CAE-A5DE-E73CC3DA8E76}" type="pres">
      <dgm:prSet presAssocID="{A94356EB-74F9-44BA-A9D0-74BA69B483DE}" presName="parentText" presStyleLbl="node1" presStyleIdx="3" presStyleCnt="7" custScaleY="90767">
        <dgm:presLayoutVars>
          <dgm:chMax val="0"/>
          <dgm:bulletEnabled val="1"/>
        </dgm:presLayoutVars>
      </dgm:prSet>
      <dgm:spPr/>
    </dgm:pt>
    <dgm:pt modelId="{EC1A9B52-DBB1-4111-A941-CFB67E43C1D8}" type="pres">
      <dgm:prSet presAssocID="{ADF87D04-FF09-4E0F-9BEE-0E190A0F2EA5}" presName="spacer" presStyleCnt="0"/>
      <dgm:spPr/>
    </dgm:pt>
    <dgm:pt modelId="{CBFEA5FE-C09A-4CCA-AE5D-CFF634730C52}" type="pres">
      <dgm:prSet presAssocID="{3D800C80-46D5-4FCA-9DAB-68C761404213}" presName="parentText" presStyleLbl="node1" presStyleIdx="4" presStyleCnt="7" custLinFactNeighborX="1539" custLinFactNeighborY="-28929">
        <dgm:presLayoutVars>
          <dgm:chMax val="0"/>
          <dgm:bulletEnabled val="1"/>
        </dgm:presLayoutVars>
      </dgm:prSet>
      <dgm:spPr/>
    </dgm:pt>
    <dgm:pt modelId="{3FA97BE5-E0CC-420C-BF65-51CE009E01BE}" type="pres">
      <dgm:prSet presAssocID="{19342FAB-066D-421C-84E4-E2B096DE9F4A}" presName="spacer" presStyleCnt="0"/>
      <dgm:spPr/>
    </dgm:pt>
    <dgm:pt modelId="{D2501E18-15EC-449B-9713-D0067C970E73}" type="pres">
      <dgm:prSet presAssocID="{804FFBE5-7169-474C-A7BC-23D2963AAD1A}" presName="parentText" presStyleLbl="node1" presStyleIdx="5" presStyleCnt="7" custScaleY="220712">
        <dgm:presLayoutVars>
          <dgm:chMax val="0"/>
          <dgm:bulletEnabled val="1"/>
        </dgm:presLayoutVars>
      </dgm:prSet>
      <dgm:spPr/>
    </dgm:pt>
    <dgm:pt modelId="{ECB0E524-4201-41E9-8731-B8565E9603A4}" type="pres">
      <dgm:prSet presAssocID="{0AA28B11-73FB-4327-B20D-14F1163E48BC}" presName="spacer" presStyleCnt="0"/>
      <dgm:spPr/>
    </dgm:pt>
    <dgm:pt modelId="{29C68B99-8BCC-476A-BB6E-36C06E11A8FC}" type="pres">
      <dgm:prSet presAssocID="{15BEF1B6-D0F4-488D-A1B7-6D62E6800E4B}" presName="parentText" presStyleLbl="node1" presStyleIdx="6" presStyleCnt="7" custScaleY="64061">
        <dgm:presLayoutVars>
          <dgm:chMax val="0"/>
          <dgm:bulletEnabled val="1"/>
        </dgm:presLayoutVars>
      </dgm:prSet>
      <dgm:spPr/>
    </dgm:pt>
  </dgm:ptLst>
  <dgm:cxnLst>
    <dgm:cxn modelId="{80668709-0616-4B9C-8602-1E89FB5AD9CB}" srcId="{CCCD66D6-A56F-4288-A3B2-9D4498E29D55}" destId="{15BEF1B6-D0F4-488D-A1B7-6D62E6800E4B}" srcOrd="6" destOrd="0" parTransId="{F148EFC8-B0C4-4A2A-94DF-06B61526D6C5}" sibTransId="{CA1720FB-7404-42DF-9AD0-952200DA21B4}"/>
    <dgm:cxn modelId="{818F3722-FCD8-4CCE-BA5F-1027ECDE23C4}" srcId="{CCCD66D6-A56F-4288-A3B2-9D4498E29D55}" destId="{A94356EB-74F9-44BA-A9D0-74BA69B483DE}" srcOrd="3" destOrd="0" parTransId="{A105FCA7-A33E-4756-9F91-91A33B3960F4}" sibTransId="{ADF87D04-FF09-4E0F-9BEE-0E190A0F2EA5}"/>
    <dgm:cxn modelId="{E1C5FD2B-44BA-40A1-8EA1-8CF74610D469}" type="presOf" srcId="{15BEF1B6-D0F4-488D-A1B7-6D62E6800E4B}" destId="{29C68B99-8BCC-476A-BB6E-36C06E11A8FC}" srcOrd="0" destOrd="0" presId="urn:microsoft.com/office/officeart/2005/8/layout/vList2"/>
    <dgm:cxn modelId="{F800F431-C9DE-4D0F-91E0-3158F32E22D3}" srcId="{CCCD66D6-A56F-4288-A3B2-9D4498E29D55}" destId="{236FF22A-9B0F-47F7-8F89-6F26B6B731DD}" srcOrd="2" destOrd="0" parTransId="{F4BCF578-0C3E-49B2-AD6F-A5357D7C754E}" sibTransId="{E9480A9A-DA8E-4C0F-80F9-E3B5E3E98FD8}"/>
    <dgm:cxn modelId="{2922E43C-C13E-45BB-A2DD-6F2C09B8D4DD}" type="presOf" srcId="{CCCD66D6-A56F-4288-A3B2-9D4498E29D55}" destId="{2B94B290-A899-4411-BF0B-CE7947226B5F}" srcOrd="0" destOrd="0" presId="urn:microsoft.com/office/officeart/2005/8/layout/vList2"/>
    <dgm:cxn modelId="{3407DE45-DC93-4D02-8477-132C26DC0487}" srcId="{CCCD66D6-A56F-4288-A3B2-9D4498E29D55}" destId="{2DD18925-A407-4D3A-8ED5-8D4E6EEAF5F2}" srcOrd="1" destOrd="0" parTransId="{29493FF0-1FE7-47C6-9597-52717F719A05}" sibTransId="{B3557E41-A9EA-4AA0-ACC4-D128A2EE267F}"/>
    <dgm:cxn modelId="{1FFF0D46-B23F-4687-9F11-9D095D9348F0}" type="presOf" srcId="{3D800C80-46D5-4FCA-9DAB-68C761404213}" destId="{CBFEA5FE-C09A-4CCA-AE5D-CFF634730C52}" srcOrd="0" destOrd="0" presId="urn:microsoft.com/office/officeart/2005/8/layout/vList2"/>
    <dgm:cxn modelId="{507AD768-1FDA-454F-BD5C-90CC2F73E951}" type="presOf" srcId="{2DD18925-A407-4D3A-8ED5-8D4E6EEAF5F2}" destId="{ED7420E7-03D2-428F-9809-F66C59FA6AD4}" srcOrd="0" destOrd="0" presId="urn:microsoft.com/office/officeart/2005/8/layout/vList2"/>
    <dgm:cxn modelId="{2E395E79-6A58-45A7-A789-B5A85495519A}" type="presOf" srcId="{E38A074B-1EDA-4BAC-8864-8D4E6C38D847}" destId="{451C29C5-C01F-4CC9-A57C-2DF36364C06F}" srcOrd="0" destOrd="0" presId="urn:microsoft.com/office/officeart/2005/8/layout/vList2"/>
    <dgm:cxn modelId="{42AD0982-51E8-4DA1-BA6E-C6E188637C1D}" type="presOf" srcId="{A94356EB-74F9-44BA-A9D0-74BA69B483DE}" destId="{14615DC5-7897-4CAE-A5DE-E73CC3DA8E76}" srcOrd="0" destOrd="0" presId="urn:microsoft.com/office/officeart/2005/8/layout/vList2"/>
    <dgm:cxn modelId="{DA6198AB-1973-4EF2-BC1B-1039D5538741}" type="presOf" srcId="{804FFBE5-7169-474C-A7BC-23D2963AAD1A}" destId="{D2501E18-15EC-449B-9713-D0067C970E73}" srcOrd="0" destOrd="0" presId="urn:microsoft.com/office/officeart/2005/8/layout/vList2"/>
    <dgm:cxn modelId="{699E17C3-1E56-4833-99E6-5EB64CFCE3AF}" type="presOf" srcId="{236FF22A-9B0F-47F7-8F89-6F26B6B731DD}" destId="{A9DB5500-E1A4-4A0E-9FC9-1C598351FCB2}" srcOrd="0" destOrd="0" presId="urn:microsoft.com/office/officeart/2005/8/layout/vList2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0C6806CE-92A8-4232-8554-1B322269B349}" srcId="{CCCD66D6-A56F-4288-A3B2-9D4498E29D55}" destId="{3D800C80-46D5-4FCA-9DAB-68C761404213}" srcOrd="4" destOrd="0" parTransId="{7EA50FEE-AB60-46A0-B326-40439E6D7B3F}" sibTransId="{19342FAB-066D-421C-84E4-E2B096DE9F4A}"/>
    <dgm:cxn modelId="{4C43E5D7-79A9-41E2-AC5E-C053E44A56DF}" srcId="{CCCD66D6-A56F-4288-A3B2-9D4498E29D55}" destId="{804FFBE5-7169-474C-A7BC-23D2963AAD1A}" srcOrd="5" destOrd="0" parTransId="{1BEE85B6-B622-483D-BB2F-04EDDD37461F}" sibTransId="{0AA28B11-73FB-4327-B20D-14F1163E48BC}"/>
    <dgm:cxn modelId="{BC13AEED-FF90-4F85-8F39-B4A108F0C90F}" type="presParOf" srcId="{2B94B290-A899-4411-BF0B-CE7947226B5F}" destId="{451C29C5-C01F-4CC9-A57C-2DF36364C06F}" srcOrd="0" destOrd="0" presId="urn:microsoft.com/office/officeart/2005/8/layout/vList2"/>
    <dgm:cxn modelId="{36AEAFA3-D248-4345-9C59-B6A7222E1A67}" type="presParOf" srcId="{2B94B290-A899-4411-BF0B-CE7947226B5F}" destId="{4EF2E6CB-15D5-4BE3-8E2C-906C1E0F7A35}" srcOrd="1" destOrd="0" presId="urn:microsoft.com/office/officeart/2005/8/layout/vList2"/>
    <dgm:cxn modelId="{D81477AF-CC3A-41CD-B48B-DA8417914027}" type="presParOf" srcId="{2B94B290-A899-4411-BF0B-CE7947226B5F}" destId="{ED7420E7-03D2-428F-9809-F66C59FA6AD4}" srcOrd="2" destOrd="0" presId="urn:microsoft.com/office/officeart/2005/8/layout/vList2"/>
    <dgm:cxn modelId="{63920B98-AB28-4922-BE6B-CB495E8776E6}" type="presParOf" srcId="{2B94B290-A899-4411-BF0B-CE7947226B5F}" destId="{E785B6AB-CF3D-4F0B-A3B4-D5D187F79D3E}" srcOrd="3" destOrd="0" presId="urn:microsoft.com/office/officeart/2005/8/layout/vList2"/>
    <dgm:cxn modelId="{46B36493-710E-410A-99D8-CBC13ED893C1}" type="presParOf" srcId="{2B94B290-A899-4411-BF0B-CE7947226B5F}" destId="{A9DB5500-E1A4-4A0E-9FC9-1C598351FCB2}" srcOrd="4" destOrd="0" presId="urn:microsoft.com/office/officeart/2005/8/layout/vList2"/>
    <dgm:cxn modelId="{83636F62-4F2E-44D8-927B-AD0FB25E76EE}" type="presParOf" srcId="{2B94B290-A899-4411-BF0B-CE7947226B5F}" destId="{A0A8E6CF-E539-428B-95F7-2036E857CD3B}" srcOrd="5" destOrd="0" presId="urn:microsoft.com/office/officeart/2005/8/layout/vList2"/>
    <dgm:cxn modelId="{24CB77A2-57BB-413D-82C9-0BA2E3768B91}" type="presParOf" srcId="{2B94B290-A899-4411-BF0B-CE7947226B5F}" destId="{14615DC5-7897-4CAE-A5DE-E73CC3DA8E76}" srcOrd="6" destOrd="0" presId="urn:microsoft.com/office/officeart/2005/8/layout/vList2"/>
    <dgm:cxn modelId="{95354695-8720-4E8C-82F7-0B516BA0F257}" type="presParOf" srcId="{2B94B290-A899-4411-BF0B-CE7947226B5F}" destId="{EC1A9B52-DBB1-4111-A941-CFB67E43C1D8}" srcOrd="7" destOrd="0" presId="urn:microsoft.com/office/officeart/2005/8/layout/vList2"/>
    <dgm:cxn modelId="{1907C91E-E364-44FD-BE60-50B99A9859A6}" type="presParOf" srcId="{2B94B290-A899-4411-BF0B-CE7947226B5F}" destId="{CBFEA5FE-C09A-4CCA-AE5D-CFF634730C52}" srcOrd="8" destOrd="0" presId="urn:microsoft.com/office/officeart/2005/8/layout/vList2"/>
    <dgm:cxn modelId="{948E674C-57B6-49AF-A4D7-C194CD93DB7C}" type="presParOf" srcId="{2B94B290-A899-4411-BF0B-CE7947226B5F}" destId="{3FA97BE5-E0CC-420C-BF65-51CE009E01BE}" srcOrd="9" destOrd="0" presId="urn:microsoft.com/office/officeart/2005/8/layout/vList2"/>
    <dgm:cxn modelId="{9A32E764-2BA0-482A-9E47-1877B5BF7BFE}" type="presParOf" srcId="{2B94B290-A899-4411-BF0B-CE7947226B5F}" destId="{D2501E18-15EC-449B-9713-D0067C970E73}" srcOrd="10" destOrd="0" presId="urn:microsoft.com/office/officeart/2005/8/layout/vList2"/>
    <dgm:cxn modelId="{3CEF9985-ECFD-4B54-A553-F2B31D56080F}" type="presParOf" srcId="{2B94B290-A899-4411-BF0B-CE7947226B5F}" destId="{ECB0E524-4201-41E9-8731-B8565E9603A4}" srcOrd="11" destOrd="0" presId="urn:microsoft.com/office/officeart/2005/8/layout/vList2"/>
    <dgm:cxn modelId="{162893F1-9A2E-424A-A1A3-8F0F99DE0FE7}" type="presParOf" srcId="{2B94B290-A899-4411-BF0B-CE7947226B5F}" destId="{29C68B99-8BCC-476A-BB6E-36C06E11A8FC}" srcOrd="12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b="0" i="0" dirty="0"/>
            <a:t>Anteproyecto de Presupuesto</a:t>
          </a:r>
          <a:endParaRPr lang="es-CO" sz="1600" dirty="0"/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236FF22A-9B0F-47F7-8F89-6F26B6B731DD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Gestión de aspectos e impactos ambientales</a:t>
          </a:r>
        </a:p>
      </dgm:t>
    </dgm:pt>
    <dgm:pt modelId="{F4BCF578-0C3E-49B2-AD6F-A5357D7C754E}" type="par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E9480A9A-DA8E-4C0F-80F9-E3B5E3E98FD8}" type="sib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3D800C80-46D5-4FCA-9DAB-68C761404213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Soportes de gestión contable, Informes contables y de ejecución presupuestal</a:t>
          </a:r>
        </a:p>
      </dgm:t>
    </dgm:pt>
    <dgm:pt modelId="{7EA50FEE-AB60-46A0-B326-40439E6D7B3F}" type="parTrans" cxnId="{0C6806CE-92A8-4232-8554-1B322269B349}">
      <dgm:prSet/>
      <dgm:spPr/>
      <dgm:t>
        <a:bodyPr/>
        <a:lstStyle/>
        <a:p>
          <a:pPr algn="l"/>
          <a:endParaRPr lang="es-CO" sz="1200"/>
        </a:p>
      </dgm:t>
    </dgm:pt>
    <dgm:pt modelId="{19342FAB-066D-421C-84E4-E2B096DE9F4A}" type="sibTrans" cxnId="{0C6806CE-92A8-4232-8554-1B322269B349}">
      <dgm:prSet/>
      <dgm:spPr/>
      <dgm:t>
        <a:bodyPr/>
        <a:lstStyle/>
        <a:p>
          <a:pPr algn="l"/>
          <a:endParaRPr lang="es-CO" sz="1200"/>
        </a:p>
      </dgm:t>
    </dgm:pt>
    <dgm:pt modelId="{B52258E9-610D-4062-ABF1-104EFC894E58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600" b="0" i="0" dirty="0"/>
            <a:t>Respuesta a cobertura de pólizas y necesidades identificadas</a:t>
          </a:r>
          <a:endParaRPr lang="es-CO" sz="1600" dirty="0"/>
        </a:p>
      </dgm:t>
    </dgm:pt>
    <dgm:pt modelId="{CD282087-AC68-4753-9875-8F582D01D7CC}" type="parTrans" cxnId="{9F038447-400C-4238-AB1E-F02F378E7BC3}">
      <dgm:prSet/>
      <dgm:spPr/>
      <dgm:t>
        <a:bodyPr/>
        <a:lstStyle/>
        <a:p>
          <a:pPr algn="l"/>
          <a:endParaRPr lang="es-CO" sz="1200"/>
        </a:p>
      </dgm:t>
    </dgm:pt>
    <dgm:pt modelId="{0D164CA0-86A7-42D9-AEEB-8736040FD33A}" type="sibTrans" cxnId="{9F038447-400C-4238-AB1E-F02F378E7BC3}">
      <dgm:prSet/>
      <dgm:spPr/>
      <dgm:t>
        <a:bodyPr/>
        <a:lstStyle/>
        <a:p>
          <a:pPr algn="l"/>
          <a:endParaRPr lang="es-CO" sz="1200"/>
        </a:p>
      </dgm:t>
    </dgm:pt>
    <dgm:pt modelId="{804FFBE5-7169-474C-A7BC-23D2963AAD1A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CO" sz="1600" dirty="0"/>
            <a:t>Reportes de seguimiento a l gestión</a:t>
          </a:r>
        </a:p>
      </dgm:t>
    </dgm:pt>
    <dgm:pt modelId="{1BEE85B6-B622-483D-BB2F-04EDDD37461F}" type="par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0AA28B11-73FB-4327-B20D-14F1163E48BC}" type="sib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2DD18925-A407-4D3A-8ED5-8D4E6EEAF5F2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600" b="0" i="0" dirty="0"/>
            <a:t>Planes de intervención y mantenimiento, Plan de activación para el soporte logístico</a:t>
          </a:r>
          <a:endParaRPr lang="es-CO" sz="1600" dirty="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pPr algn="l"/>
          <a:endParaRPr lang="es-CO" sz="1200"/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pPr algn="l"/>
          <a:endParaRPr lang="es-CO" sz="1200"/>
        </a:p>
      </dgm:t>
    </dgm:pt>
    <dgm:pt modelId="{A94356EB-74F9-44BA-A9D0-74BA69B483DE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CO" sz="1600" dirty="0"/>
            <a:t>Adquisición, recibo y administración de bienes y servicios </a:t>
          </a:r>
        </a:p>
      </dgm:t>
    </dgm:pt>
    <dgm:pt modelId="{A105FCA7-A33E-4756-9F91-91A33B3960F4}" type="parTrans" cxnId="{818F3722-FCD8-4CCE-BA5F-1027ECDE23C4}">
      <dgm:prSet/>
      <dgm:spPr/>
      <dgm:t>
        <a:bodyPr/>
        <a:lstStyle/>
        <a:p>
          <a:endParaRPr lang="es-CO"/>
        </a:p>
      </dgm:t>
    </dgm:pt>
    <dgm:pt modelId="{ADF87D04-FF09-4E0F-9BEE-0E190A0F2EA5}" type="sibTrans" cxnId="{818F3722-FCD8-4CCE-BA5F-1027ECDE23C4}">
      <dgm:prSet/>
      <dgm:spPr/>
      <dgm:t>
        <a:bodyPr/>
        <a:lstStyle/>
        <a:p>
          <a:endParaRPr lang="es-CO"/>
        </a:p>
      </dgm:t>
    </dgm:pt>
    <dgm:pt modelId="{2B94B290-A899-4411-BF0B-CE7947226B5F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451C29C5-C01F-4CC9-A57C-2DF36364C06F}" type="pres">
      <dgm:prSet presAssocID="{E38A074B-1EDA-4BAC-8864-8D4E6C38D847}" presName="parentText" presStyleLbl="node1" presStyleIdx="0" presStyleCnt="7" custScaleY="65923">
        <dgm:presLayoutVars>
          <dgm:chMax val="0"/>
          <dgm:bulletEnabled val="1"/>
        </dgm:presLayoutVars>
      </dgm:prSet>
      <dgm:spPr/>
    </dgm:pt>
    <dgm:pt modelId="{4EF2E6CB-15D5-4BE3-8E2C-906C1E0F7A35}" type="pres">
      <dgm:prSet presAssocID="{768B25EB-80E3-4288-8B2F-603F60882B8C}" presName="spacer" presStyleCnt="0"/>
      <dgm:spPr/>
    </dgm:pt>
    <dgm:pt modelId="{ED7420E7-03D2-428F-9809-F66C59FA6AD4}" type="pres">
      <dgm:prSet presAssocID="{2DD18925-A407-4D3A-8ED5-8D4E6EEAF5F2}" presName="parentText" presStyleLbl="node1" presStyleIdx="1" presStyleCnt="7" custScaleY="98341">
        <dgm:presLayoutVars>
          <dgm:chMax val="0"/>
          <dgm:bulletEnabled val="1"/>
        </dgm:presLayoutVars>
      </dgm:prSet>
      <dgm:spPr/>
    </dgm:pt>
    <dgm:pt modelId="{E785B6AB-CF3D-4F0B-A3B4-D5D187F79D3E}" type="pres">
      <dgm:prSet presAssocID="{B3557E41-A9EA-4AA0-ACC4-D128A2EE267F}" presName="spacer" presStyleCnt="0"/>
      <dgm:spPr/>
    </dgm:pt>
    <dgm:pt modelId="{A9DB5500-E1A4-4A0E-9FC9-1C598351FCB2}" type="pres">
      <dgm:prSet presAssocID="{236FF22A-9B0F-47F7-8F89-6F26B6B731DD}" presName="parentText" presStyleLbl="node1" presStyleIdx="2" presStyleCnt="7" custScaleY="66649">
        <dgm:presLayoutVars>
          <dgm:chMax val="0"/>
          <dgm:bulletEnabled val="1"/>
        </dgm:presLayoutVars>
      </dgm:prSet>
      <dgm:spPr/>
    </dgm:pt>
    <dgm:pt modelId="{A0A8E6CF-E539-428B-95F7-2036E857CD3B}" type="pres">
      <dgm:prSet presAssocID="{E9480A9A-DA8E-4C0F-80F9-E3B5E3E98FD8}" presName="spacer" presStyleCnt="0"/>
      <dgm:spPr/>
    </dgm:pt>
    <dgm:pt modelId="{14615DC5-7897-4CAE-A5DE-E73CC3DA8E76}" type="pres">
      <dgm:prSet presAssocID="{A94356EB-74F9-44BA-A9D0-74BA69B483DE}" presName="parentText" presStyleLbl="node1" presStyleIdx="3" presStyleCnt="7" custScaleY="95187">
        <dgm:presLayoutVars>
          <dgm:chMax val="0"/>
          <dgm:bulletEnabled val="1"/>
        </dgm:presLayoutVars>
      </dgm:prSet>
      <dgm:spPr/>
    </dgm:pt>
    <dgm:pt modelId="{EC1A9B52-DBB1-4111-A941-CFB67E43C1D8}" type="pres">
      <dgm:prSet presAssocID="{ADF87D04-FF09-4E0F-9BEE-0E190A0F2EA5}" presName="spacer" presStyleCnt="0"/>
      <dgm:spPr/>
    </dgm:pt>
    <dgm:pt modelId="{CBFEA5FE-C09A-4CCA-AE5D-CFF634730C52}" type="pres">
      <dgm:prSet presAssocID="{3D800C80-46D5-4FCA-9DAB-68C761404213}" presName="parentText" presStyleLbl="node1" presStyleIdx="4" presStyleCnt="7" custLinFactNeighborX="1539" custLinFactNeighborY="-7253">
        <dgm:presLayoutVars>
          <dgm:chMax val="0"/>
          <dgm:bulletEnabled val="1"/>
        </dgm:presLayoutVars>
      </dgm:prSet>
      <dgm:spPr/>
    </dgm:pt>
    <dgm:pt modelId="{3FA97BE5-E0CC-420C-BF65-51CE009E01BE}" type="pres">
      <dgm:prSet presAssocID="{19342FAB-066D-421C-84E4-E2B096DE9F4A}" presName="spacer" presStyleCnt="0"/>
      <dgm:spPr/>
    </dgm:pt>
    <dgm:pt modelId="{7EE3764B-9C83-4712-B872-DAB58581BB8D}" type="pres">
      <dgm:prSet presAssocID="{B52258E9-610D-4062-ABF1-104EFC894E58}" presName="parentText" presStyleLbl="node1" presStyleIdx="5" presStyleCnt="7" custLinFactNeighborX="-1575" custLinFactNeighborY="-19190">
        <dgm:presLayoutVars>
          <dgm:chMax val="0"/>
          <dgm:bulletEnabled val="1"/>
        </dgm:presLayoutVars>
      </dgm:prSet>
      <dgm:spPr/>
    </dgm:pt>
    <dgm:pt modelId="{BD0B231A-5FB4-408C-9513-BBB2F40A3681}" type="pres">
      <dgm:prSet presAssocID="{0D164CA0-86A7-42D9-AEEB-8736040FD33A}" presName="spacer" presStyleCnt="0"/>
      <dgm:spPr/>
    </dgm:pt>
    <dgm:pt modelId="{D2501E18-15EC-449B-9713-D0067C970E73}" type="pres">
      <dgm:prSet presAssocID="{804FFBE5-7169-474C-A7BC-23D2963AAD1A}" presName="parentText" presStyleLbl="node1" presStyleIdx="6" presStyleCnt="7" custScaleY="114405">
        <dgm:presLayoutVars>
          <dgm:chMax val="0"/>
          <dgm:bulletEnabled val="1"/>
        </dgm:presLayoutVars>
      </dgm:prSet>
      <dgm:spPr/>
    </dgm:pt>
  </dgm:ptLst>
  <dgm:cxnLst>
    <dgm:cxn modelId="{BD3DC921-B41E-4F6B-BEB9-9FECADA173B3}" type="presOf" srcId="{B52258E9-610D-4062-ABF1-104EFC894E58}" destId="{7EE3764B-9C83-4712-B872-DAB58581BB8D}" srcOrd="0" destOrd="0" presId="urn:microsoft.com/office/officeart/2005/8/layout/vList2"/>
    <dgm:cxn modelId="{818F3722-FCD8-4CCE-BA5F-1027ECDE23C4}" srcId="{CCCD66D6-A56F-4288-A3B2-9D4498E29D55}" destId="{A94356EB-74F9-44BA-A9D0-74BA69B483DE}" srcOrd="3" destOrd="0" parTransId="{A105FCA7-A33E-4756-9F91-91A33B3960F4}" sibTransId="{ADF87D04-FF09-4E0F-9BEE-0E190A0F2EA5}"/>
    <dgm:cxn modelId="{F800F431-C9DE-4D0F-91E0-3158F32E22D3}" srcId="{CCCD66D6-A56F-4288-A3B2-9D4498E29D55}" destId="{236FF22A-9B0F-47F7-8F89-6F26B6B731DD}" srcOrd="2" destOrd="0" parTransId="{F4BCF578-0C3E-49B2-AD6F-A5357D7C754E}" sibTransId="{E9480A9A-DA8E-4C0F-80F9-E3B5E3E98FD8}"/>
    <dgm:cxn modelId="{2922E43C-C13E-45BB-A2DD-6F2C09B8D4DD}" type="presOf" srcId="{CCCD66D6-A56F-4288-A3B2-9D4498E29D55}" destId="{2B94B290-A899-4411-BF0B-CE7947226B5F}" srcOrd="0" destOrd="0" presId="urn:microsoft.com/office/officeart/2005/8/layout/vList2"/>
    <dgm:cxn modelId="{3407DE45-DC93-4D02-8477-132C26DC0487}" srcId="{CCCD66D6-A56F-4288-A3B2-9D4498E29D55}" destId="{2DD18925-A407-4D3A-8ED5-8D4E6EEAF5F2}" srcOrd="1" destOrd="0" parTransId="{29493FF0-1FE7-47C6-9597-52717F719A05}" sibTransId="{B3557E41-A9EA-4AA0-ACC4-D128A2EE267F}"/>
    <dgm:cxn modelId="{1FFF0D46-B23F-4687-9F11-9D095D9348F0}" type="presOf" srcId="{3D800C80-46D5-4FCA-9DAB-68C761404213}" destId="{CBFEA5FE-C09A-4CCA-AE5D-CFF634730C52}" srcOrd="0" destOrd="0" presId="urn:microsoft.com/office/officeart/2005/8/layout/vList2"/>
    <dgm:cxn modelId="{9F038447-400C-4238-AB1E-F02F378E7BC3}" srcId="{CCCD66D6-A56F-4288-A3B2-9D4498E29D55}" destId="{B52258E9-610D-4062-ABF1-104EFC894E58}" srcOrd="5" destOrd="0" parTransId="{CD282087-AC68-4753-9875-8F582D01D7CC}" sibTransId="{0D164CA0-86A7-42D9-AEEB-8736040FD33A}"/>
    <dgm:cxn modelId="{507AD768-1FDA-454F-BD5C-90CC2F73E951}" type="presOf" srcId="{2DD18925-A407-4D3A-8ED5-8D4E6EEAF5F2}" destId="{ED7420E7-03D2-428F-9809-F66C59FA6AD4}" srcOrd="0" destOrd="0" presId="urn:microsoft.com/office/officeart/2005/8/layout/vList2"/>
    <dgm:cxn modelId="{2E395E79-6A58-45A7-A789-B5A85495519A}" type="presOf" srcId="{E38A074B-1EDA-4BAC-8864-8D4E6C38D847}" destId="{451C29C5-C01F-4CC9-A57C-2DF36364C06F}" srcOrd="0" destOrd="0" presId="urn:microsoft.com/office/officeart/2005/8/layout/vList2"/>
    <dgm:cxn modelId="{42AD0982-51E8-4DA1-BA6E-C6E188637C1D}" type="presOf" srcId="{A94356EB-74F9-44BA-A9D0-74BA69B483DE}" destId="{14615DC5-7897-4CAE-A5DE-E73CC3DA8E76}" srcOrd="0" destOrd="0" presId="urn:microsoft.com/office/officeart/2005/8/layout/vList2"/>
    <dgm:cxn modelId="{DA6198AB-1973-4EF2-BC1B-1039D5538741}" type="presOf" srcId="{804FFBE5-7169-474C-A7BC-23D2963AAD1A}" destId="{D2501E18-15EC-449B-9713-D0067C970E73}" srcOrd="0" destOrd="0" presId="urn:microsoft.com/office/officeart/2005/8/layout/vList2"/>
    <dgm:cxn modelId="{699E17C3-1E56-4833-99E6-5EB64CFCE3AF}" type="presOf" srcId="{236FF22A-9B0F-47F7-8F89-6F26B6B731DD}" destId="{A9DB5500-E1A4-4A0E-9FC9-1C598351FCB2}" srcOrd="0" destOrd="0" presId="urn:microsoft.com/office/officeart/2005/8/layout/vList2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0C6806CE-92A8-4232-8554-1B322269B349}" srcId="{CCCD66D6-A56F-4288-A3B2-9D4498E29D55}" destId="{3D800C80-46D5-4FCA-9DAB-68C761404213}" srcOrd="4" destOrd="0" parTransId="{7EA50FEE-AB60-46A0-B326-40439E6D7B3F}" sibTransId="{19342FAB-066D-421C-84E4-E2B096DE9F4A}"/>
    <dgm:cxn modelId="{4C43E5D7-79A9-41E2-AC5E-C053E44A56DF}" srcId="{CCCD66D6-A56F-4288-A3B2-9D4498E29D55}" destId="{804FFBE5-7169-474C-A7BC-23D2963AAD1A}" srcOrd="6" destOrd="0" parTransId="{1BEE85B6-B622-483D-BB2F-04EDDD37461F}" sibTransId="{0AA28B11-73FB-4327-B20D-14F1163E48BC}"/>
    <dgm:cxn modelId="{BC13AEED-FF90-4F85-8F39-B4A108F0C90F}" type="presParOf" srcId="{2B94B290-A899-4411-BF0B-CE7947226B5F}" destId="{451C29C5-C01F-4CC9-A57C-2DF36364C06F}" srcOrd="0" destOrd="0" presId="urn:microsoft.com/office/officeart/2005/8/layout/vList2"/>
    <dgm:cxn modelId="{36AEAFA3-D248-4345-9C59-B6A7222E1A67}" type="presParOf" srcId="{2B94B290-A899-4411-BF0B-CE7947226B5F}" destId="{4EF2E6CB-15D5-4BE3-8E2C-906C1E0F7A35}" srcOrd="1" destOrd="0" presId="urn:microsoft.com/office/officeart/2005/8/layout/vList2"/>
    <dgm:cxn modelId="{D81477AF-CC3A-41CD-B48B-DA8417914027}" type="presParOf" srcId="{2B94B290-A899-4411-BF0B-CE7947226B5F}" destId="{ED7420E7-03D2-428F-9809-F66C59FA6AD4}" srcOrd="2" destOrd="0" presId="urn:microsoft.com/office/officeart/2005/8/layout/vList2"/>
    <dgm:cxn modelId="{63920B98-AB28-4922-BE6B-CB495E8776E6}" type="presParOf" srcId="{2B94B290-A899-4411-BF0B-CE7947226B5F}" destId="{E785B6AB-CF3D-4F0B-A3B4-D5D187F79D3E}" srcOrd="3" destOrd="0" presId="urn:microsoft.com/office/officeart/2005/8/layout/vList2"/>
    <dgm:cxn modelId="{46B36493-710E-410A-99D8-CBC13ED893C1}" type="presParOf" srcId="{2B94B290-A899-4411-BF0B-CE7947226B5F}" destId="{A9DB5500-E1A4-4A0E-9FC9-1C598351FCB2}" srcOrd="4" destOrd="0" presId="urn:microsoft.com/office/officeart/2005/8/layout/vList2"/>
    <dgm:cxn modelId="{83636F62-4F2E-44D8-927B-AD0FB25E76EE}" type="presParOf" srcId="{2B94B290-A899-4411-BF0B-CE7947226B5F}" destId="{A0A8E6CF-E539-428B-95F7-2036E857CD3B}" srcOrd="5" destOrd="0" presId="urn:microsoft.com/office/officeart/2005/8/layout/vList2"/>
    <dgm:cxn modelId="{24CB77A2-57BB-413D-82C9-0BA2E3768B91}" type="presParOf" srcId="{2B94B290-A899-4411-BF0B-CE7947226B5F}" destId="{14615DC5-7897-4CAE-A5DE-E73CC3DA8E76}" srcOrd="6" destOrd="0" presId="urn:microsoft.com/office/officeart/2005/8/layout/vList2"/>
    <dgm:cxn modelId="{95354695-8720-4E8C-82F7-0B516BA0F257}" type="presParOf" srcId="{2B94B290-A899-4411-BF0B-CE7947226B5F}" destId="{EC1A9B52-DBB1-4111-A941-CFB67E43C1D8}" srcOrd="7" destOrd="0" presId="urn:microsoft.com/office/officeart/2005/8/layout/vList2"/>
    <dgm:cxn modelId="{1907C91E-E364-44FD-BE60-50B99A9859A6}" type="presParOf" srcId="{2B94B290-A899-4411-BF0B-CE7947226B5F}" destId="{CBFEA5FE-C09A-4CCA-AE5D-CFF634730C52}" srcOrd="8" destOrd="0" presId="urn:microsoft.com/office/officeart/2005/8/layout/vList2"/>
    <dgm:cxn modelId="{948E674C-57B6-49AF-A4D7-C194CD93DB7C}" type="presParOf" srcId="{2B94B290-A899-4411-BF0B-CE7947226B5F}" destId="{3FA97BE5-E0CC-420C-BF65-51CE009E01BE}" srcOrd="9" destOrd="0" presId="urn:microsoft.com/office/officeart/2005/8/layout/vList2"/>
    <dgm:cxn modelId="{EFD23A35-3CE7-4331-95E0-3DA8ED3550F4}" type="presParOf" srcId="{2B94B290-A899-4411-BF0B-CE7947226B5F}" destId="{7EE3764B-9C83-4712-B872-DAB58581BB8D}" srcOrd="10" destOrd="0" presId="urn:microsoft.com/office/officeart/2005/8/layout/vList2"/>
    <dgm:cxn modelId="{EBDCAF16-006C-43B0-B052-BAC73608EAE0}" type="presParOf" srcId="{2B94B290-A899-4411-BF0B-CE7947226B5F}" destId="{BD0B231A-5FB4-408C-9513-BBB2F40A3681}" srcOrd="11" destOrd="0" presId="urn:microsoft.com/office/officeart/2005/8/layout/vList2"/>
    <dgm:cxn modelId="{9A32E764-2BA0-482A-9E47-1877B5BF7BFE}" type="presParOf" srcId="{2B94B290-A899-4411-BF0B-CE7947226B5F}" destId="{D2501E18-15EC-449B-9713-D0067C970E73}" srcOrd="12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DD18925-A407-4D3A-8ED5-8D4E6EEAF5F2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Identificar y priorizar la compra y suministro de los bienes y servicios para la construcción del Plan Anual de Adquisiciones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endParaRPr lang="es-CO" sz="110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endParaRPr lang="es-CO" sz="1100"/>
        </a:p>
      </dgm:t>
    </dgm:pt>
    <dgm:pt modelId="{3D4BB105-4F07-47DF-A73B-6703E60A6194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Toma física de inventarios, plan de mantenimiento, plan de mantenimiento preventivo para parque automotor, plan de calibración y metrología para el equipo menor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D2EAB626-EB1F-433F-BFCF-7D1DFD729026}" type="parTrans" cxnId="{569C9DD9-6B25-4481-8318-E6BBDD8DE2D1}">
      <dgm:prSet/>
      <dgm:spPr/>
      <dgm:t>
        <a:bodyPr/>
        <a:lstStyle/>
        <a:p>
          <a:endParaRPr lang="es-CO" sz="1100"/>
        </a:p>
      </dgm:t>
    </dgm:pt>
    <dgm:pt modelId="{D70E67CA-A739-4F2A-8088-F20240A39D59}" type="sibTrans" cxnId="{569C9DD9-6B25-4481-8318-E6BBDD8DE2D1}">
      <dgm:prSet/>
      <dgm:spPr/>
      <dgm:t>
        <a:bodyPr/>
        <a:lstStyle/>
        <a:p>
          <a:endParaRPr lang="es-CO" sz="1100"/>
        </a:p>
      </dgm:t>
    </dgm:pt>
    <dgm:pt modelId="{34AC6314-C387-4548-9F25-2902FCCBA9DA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Gestión ambiental, gestión documental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7B6C343E-1929-480C-B337-8178B04B0E73}" type="parTrans" cxnId="{43BAFF82-E341-4479-B821-8398D9755EA1}">
      <dgm:prSet/>
      <dgm:spPr/>
      <dgm:t>
        <a:bodyPr/>
        <a:lstStyle/>
        <a:p>
          <a:endParaRPr lang="es-CO" sz="1100"/>
        </a:p>
      </dgm:t>
    </dgm:pt>
    <dgm:pt modelId="{8DA81911-352F-4F89-8513-A2708183A412}" type="sibTrans" cxnId="{43BAFF82-E341-4479-B821-8398D9755EA1}">
      <dgm:prSet/>
      <dgm:spPr/>
      <dgm:t>
        <a:bodyPr/>
        <a:lstStyle/>
        <a:p>
          <a:endParaRPr lang="es-CO" sz="1100"/>
        </a:p>
      </dgm:t>
    </dgm:pt>
    <dgm:pt modelId="{64362165-1785-41A1-A703-C3A5C72AB9D1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CO" sz="1200" dirty="0">
              <a:solidFill>
                <a:schemeClr val="tx1"/>
              </a:solidFill>
            </a:rPr>
            <a:t>Gestión precontractual</a:t>
          </a:r>
        </a:p>
      </dgm:t>
    </dgm:pt>
    <dgm:pt modelId="{F23B715F-36C3-4F87-B022-F3044AAE08AE}" type="parTrans" cxnId="{A9EEEF66-5447-47BE-96D4-4AEF15FF4C20}">
      <dgm:prSet/>
      <dgm:spPr/>
      <dgm:t>
        <a:bodyPr/>
        <a:lstStyle/>
        <a:p>
          <a:endParaRPr lang="es-CO" sz="1100"/>
        </a:p>
      </dgm:t>
    </dgm:pt>
    <dgm:pt modelId="{75A09AFC-39C4-4471-9F86-687B1E97A036}" type="sibTrans" cxnId="{A9EEEF66-5447-47BE-96D4-4AEF15FF4C20}">
      <dgm:prSet/>
      <dgm:spPr/>
      <dgm:t>
        <a:bodyPr/>
        <a:lstStyle/>
        <a:p>
          <a:endParaRPr lang="es-CO" sz="1100"/>
        </a:p>
      </dgm:t>
    </dgm:pt>
    <dgm:pt modelId="{8DB0BF41-9F64-4F5B-AD7B-65B6E409F9E4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dirty="0">
              <a:solidFill>
                <a:schemeClr val="tx1"/>
              </a:solidFill>
            </a:rPr>
            <a:t>Gestión presupuestal y financiera</a:t>
          </a:r>
          <a:endParaRPr lang="es-CO" sz="1200" dirty="0">
            <a:solidFill>
              <a:schemeClr val="tx1"/>
            </a:solidFill>
          </a:endParaRPr>
        </a:p>
      </dgm:t>
    </dgm:pt>
    <dgm:pt modelId="{1768F1B2-2EDE-403E-86DF-7719594F476D}" type="parTrans" cxnId="{86301B8C-D07E-4943-8152-BFD58A469B49}">
      <dgm:prSet/>
      <dgm:spPr/>
      <dgm:t>
        <a:bodyPr/>
        <a:lstStyle/>
        <a:p>
          <a:endParaRPr lang="es-CO" sz="1100"/>
        </a:p>
      </dgm:t>
    </dgm:pt>
    <dgm:pt modelId="{31B0D6E5-0B31-4C3F-9CAC-EFF955CCC09E}" type="sibTrans" cxnId="{86301B8C-D07E-4943-8152-BFD58A469B49}">
      <dgm:prSet/>
      <dgm:spPr/>
      <dgm:t>
        <a:bodyPr/>
        <a:lstStyle/>
        <a:p>
          <a:endParaRPr lang="es-CO" sz="1100"/>
        </a:p>
      </dgm:t>
    </dgm:pt>
    <dgm:pt modelId="{AB744614-2223-4DEF-84CE-E5A77A553C68}">
      <dgm:prSet phldrT="[Texto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es-MX" sz="1200" dirty="0">
              <a:solidFill>
                <a:schemeClr val="tx1"/>
              </a:solidFill>
            </a:rPr>
            <a:t>Gestión administrativa</a:t>
          </a:r>
        </a:p>
      </dgm:t>
    </dgm:pt>
    <dgm:pt modelId="{DC05F81C-C472-454A-AC3C-7EDC978C5FF1}" type="parTrans" cxnId="{6555653E-24FC-4563-B1FB-12B9A9B074B3}">
      <dgm:prSet/>
      <dgm:spPr/>
      <dgm:t>
        <a:bodyPr/>
        <a:lstStyle/>
        <a:p>
          <a:endParaRPr lang="es-CO" sz="1100"/>
        </a:p>
      </dgm:t>
    </dgm:pt>
    <dgm:pt modelId="{4B0B5E23-21DC-4A6F-BCA2-8E1E3BDE4078}" type="sibTrans" cxnId="{6555653E-24FC-4563-B1FB-12B9A9B074B3}">
      <dgm:prSet/>
      <dgm:spPr/>
      <dgm:t>
        <a:bodyPr/>
        <a:lstStyle/>
        <a:p>
          <a:endParaRPr lang="es-CO" sz="1100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54AEB3EA-9533-4B1C-8F69-F6DDA43E27AE}" type="pres">
      <dgm:prSet presAssocID="{2DD18925-A407-4D3A-8ED5-8D4E6EEAF5F2}" presName="parentLin" presStyleCnt="0"/>
      <dgm:spPr/>
    </dgm:pt>
    <dgm:pt modelId="{B5418BD5-6DF7-4F09-ADE3-ADE7E6ABB1BB}" type="pres">
      <dgm:prSet presAssocID="{2DD18925-A407-4D3A-8ED5-8D4E6EEAF5F2}" presName="parentLeftMargin" presStyleLbl="node1" presStyleIdx="0" presStyleCnt="6"/>
      <dgm:spPr/>
    </dgm:pt>
    <dgm:pt modelId="{6F6687DF-9260-4B01-A38F-5D6D2CDFD210}" type="pres">
      <dgm:prSet presAssocID="{2DD18925-A407-4D3A-8ED5-8D4E6EEAF5F2}" presName="parentText" presStyleLbl="node1" presStyleIdx="0" presStyleCnt="6" custScaleX="120335" custScaleY="341462">
        <dgm:presLayoutVars>
          <dgm:chMax val="0"/>
          <dgm:bulletEnabled val="1"/>
        </dgm:presLayoutVars>
      </dgm:prSet>
      <dgm:spPr/>
    </dgm:pt>
    <dgm:pt modelId="{8175AD68-2577-4353-A086-E9D3AF83AB41}" type="pres">
      <dgm:prSet presAssocID="{2DD18925-A407-4D3A-8ED5-8D4E6EEAF5F2}" presName="negativeSpace" presStyleCnt="0"/>
      <dgm:spPr/>
    </dgm:pt>
    <dgm:pt modelId="{D698E1F0-B21B-4A0D-BFF1-5BA347496752}" type="pres">
      <dgm:prSet presAssocID="{2DD18925-A407-4D3A-8ED5-8D4E6EEAF5F2}" presName="childText" presStyleLbl="conFgAcc1" presStyleIdx="0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3403793B-AC28-4480-BBE4-6E94C314F29A}" type="pres">
      <dgm:prSet presAssocID="{B3557E41-A9EA-4AA0-ACC4-D128A2EE267F}" presName="spaceBetweenRectangles" presStyleCnt="0"/>
      <dgm:spPr/>
    </dgm:pt>
    <dgm:pt modelId="{C5077970-ADDC-484F-80D5-E238B460BDA3}" type="pres">
      <dgm:prSet presAssocID="{3D4BB105-4F07-47DF-A73B-6703E60A6194}" presName="parentLin" presStyleCnt="0"/>
      <dgm:spPr/>
    </dgm:pt>
    <dgm:pt modelId="{AB484352-FF08-4F12-91E9-356490BDCB32}" type="pres">
      <dgm:prSet presAssocID="{3D4BB105-4F07-47DF-A73B-6703E60A6194}" presName="parentLeftMargin" presStyleLbl="node1" presStyleIdx="0" presStyleCnt="6"/>
      <dgm:spPr/>
    </dgm:pt>
    <dgm:pt modelId="{4AB4999D-B5A7-4E60-8FC0-401CFCC5EB81}" type="pres">
      <dgm:prSet presAssocID="{3D4BB105-4F07-47DF-A73B-6703E60A6194}" presName="parentText" presStyleLbl="node1" presStyleIdx="1" presStyleCnt="6" custScaleX="120335" custScaleY="470895">
        <dgm:presLayoutVars>
          <dgm:chMax val="0"/>
          <dgm:bulletEnabled val="1"/>
        </dgm:presLayoutVars>
      </dgm:prSet>
      <dgm:spPr/>
    </dgm:pt>
    <dgm:pt modelId="{1E55D6E0-C422-4577-AC46-DE61E5FEBCC7}" type="pres">
      <dgm:prSet presAssocID="{3D4BB105-4F07-47DF-A73B-6703E60A6194}" presName="negativeSpace" presStyleCnt="0"/>
      <dgm:spPr/>
    </dgm:pt>
    <dgm:pt modelId="{0F8F949F-F75B-4B6D-9CE3-217B9C42FDBB}" type="pres">
      <dgm:prSet presAssocID="{3D4BB105-4F07-47DF-A73B-6703E60A6194}" presName="childText" presStyleLbl="conFgAcc1" presStyleIdx="1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F325C78D-7297-4DD0-B22C-7DCBB31BF3C1}" type="pres">
      <dgm:prSet presAssocID="{D70E67CA-A739-4F2A-8088-F20240A39D59}" presName="spaceBetweenRectangles" presStyleCnt="0"/>
      <dgm:spPr/>
    </dgm:pt>
    <dgm:pt modelId="{DD8396CC-824F-4B70-A5F2-6AD9437E86EC}" type="pres">
      <dgm:prSet presAssocID="{34AC6314-C387-4548-9F25-2902FCCBA9DA}" presName="parentLin" presStyleCnt="0"/>
      <dgm:spPr/>
    </dgm:pt>
    <dgm:pt modelId="{15566AD8-8641-4E6E-AB09-641F5E88680B}" type="pres">
      <dgm:prSet presAssocID="{34AC6314-C387-4548-9F25-2902FCCBA9DA}" presName="parentLeftMargin" presStyleLbl="node1" presStyleIdx="1" presStyleCnt="6"/>
      <dgm:spPr/>
    </dgm:pt>
    <dgm:pt modelId="{CA0E9E9A-E283-42F8-B058-7FD4CA1FE621}" type="pres">
      <dgm:prSet presAssocID="{34AC6314-C387-4548-9F25-2902FCCBA9DA}" presName="parentText" presStyleLbl="node1" presStyleIdx="2" presStyleCnt="6" custScaleX="120335" custScaleY="201829" custLinFactNeighborX="53670">
        <dgm:presLayoutVars>
          <dgm:chMax val="0"/>
          <dgm:bulletEnabled val="1"/>
        </dgm:presLayoutVars>
      </dgm:prSet>
      <dgm:spPr/>
    </dgm:pt>
    <dgm:pt modelId="{52CF3276-6069-46C2-9FE0-7842AB27E472}" type="pres">
      <dgm:prSet presAssocID="{34AC6314-C387-4548-9F25-2902FCCBA9DA}" presName="negativeSpace" presStyleCnt="0"/>
      <dgm:spPr/>
    </dgm:pt>
    <dgm:pt modelId="{C5219BBF-3F7D-418B-A1BC-D911804EC7F5}" type="pres">
      <dgm:prSet presAssocID="{34AC6314-C387-4548-9F25-2902FCCBA9DA}" presName="childText" presStyleLbl="conFgAcc1" presStyleIdx="2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87BF1BAB-473F-4B47-8E16-E2EF8E90C9BE}" type="pres">
      <dgm:prSet presAssocID="{8DA81911-352F-4F89-8513-A2708183A412}" presName="spaceBetweenRectangles" presStyleCnt="0"/>
      <dgm:spPr/>
    </dgm:pt>
    <dgm:pt modelId="{878D2D72-554C-4B38-AABC-307C5C8EC69E}" type="pres">
      <dgm:prSet presAssocID="{64362165-1785-41A1-A703-C3A5C72AB9D1}" presName="parentLin" presStyleCnt="0"/>
      <dgm:spPr/>
    </dgm:pt>
    <dgm:pt modelId="{F5BDC0C2-A9D4-4CEF-ABCC-977545D63478}" type="pres">
      <dgm:prSet presAssocID="{64362165-1785-41A1-A703-C3A5C72AB9D1}" presName="parentLeftMargin" presStyleLbl="node1" presStyleIdx="2" presStyleCnt="6"/>
      <dgm:spPr/>
    </dgm:pt>
    <dgm:pt modelId="{1DB2EAD9-FCF3-4452-8B48-0E548E6C30A5}" type="pres">
      <dgm:prSet presAssocID="{64362165-1785-41A1-A703-C3A5C72AB9D1}" presName="parentText" presStyleLbl="node1" presStyleIdx="3" presStyleCnt="6" custScaleX="120335" custScaleY="174804" custLinFactNeighborX="53618">
        <dgm:presLayoutVars>
          <dgm:chMax val="0"/>
          <dgm:bulletEnabled val="1"/>
        </dgm:presLayoutVars>
      </dgm:prSet>
      <dgm:spPr/>
    </dgm:pt>
    <dgm:pt modelId="{2AB7864C-560B-4ADB-A6EE-1B4B4D3C8C37}" type="pres">
      <dgm:prSet presAssocID="{64362165-1785-41A1-A703-C3A5C72AB9D1}" presName="negativeSpace" presStyleCnt="0"/>
      <dgm:spPr/>
    </dgm:pt>
    <dgm:pt modelId="{A9EE01B1-AD33-4FB1-9FB6-E5FDA84B222A}" type="pres">
      <dgm:prSet presAssocID="{64362165-1785-41A1-A703-C3A5C72AB9D1}" presName="childText" presStyleLbl="conFgAcc1" presStyleIdx="3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392079B1-80AC-4353-82EE-4212F95011BA}" type="pres">
      <dgm:prSet presAssocID="{75A09AFC-39C4-4471-9F86-687B1E97A036}" presName="spaceBetweenRectangles" presStyleCnt="0"/>
      <dgm:spPr/>
    </dgm:pt>
    <dgm:pt modelId="{5F96C8E4-91AF-4053-BCA0-BEF868614753}" type="pres">
      <dgm:prSet presAssocID="{8DB0BF41-9F64-4F5B-AD7B-65B6E409F9E4}" presName="parentLin" presStyleCnt="0"/>
      <dgm:spPr/>
    </dgm:pt>
    <dgm:pt modelId="{7C52F45A-28A4-4428-815D-5984F512EEA2}" type="pres">
      <dgm:prSet presAssocID="{8DB0BF41-9F64-4F5B-AD7B-65B6E409F9E4}" presName="parentLeftMargin" presStyleLbl="node1" presStyleIdx="3" presStyleCnt="6"/>
      <dgm:spPr/>
    </dgm:pt>
    <dgm:pt modelId="{B51E8540-AB6A-400C-AF7E-F03259BF3FEE}" type="pres">
      <dgm:prSet presAssocID="{8DB0BF41-9F64-4F5B-AD7B-65B6E409F9E4}" presName="parentText" presStyleLbl="node1" presStyleIdx="4" presStyleCnt="6" custScaleX="120335" custScaleY="212276" custLinFactNeighborX="53618">
        <dgm:presLayoutVars>
          <dgm:chMax val="0"/>
          <dgm:bulletEnabled val="1"/>
        </dgm:presLayoutVars>
      </dgm:prSet>
      <dgm:spPr/>
    </dgm:pt>
    <dgm:pt modelId="{D2704833-8150-4676-B51B-001272ED6941}" type="pres">
      <dgm:prSet presAssocID="{8DB0BF41-9F64-4F5B-AD7B-65B6E409F9E4}" presName="negativeSpace" presStyleCnt="0"/>
      <dgm:spPr/>
    </dgm:pt>
    <dgm:pt modelId="{C5E8E423-2FE0-4A9E-B072-31226B9EF8A2}" type="pres">
      <dgm:prSet presAssocID="{8DB0BF41-9F64-4F5B-AD7B-65B6E409F9E4}" presName="childText" presStyleLbl="conFgAcc1" presStyleIdx="4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6A11B5B5-0BB9-4FCB-80F9-4B70F2CF01B2}" type="pres">
      <dgm:prSet presAssocID="{31B0D6E5-0B31-4C3F-9CAC-EFF955CCC09E}" presName="spaceBetweenRectangles" presStyleCnt="0"/>
      <dgm:spPr/>
    </dgm:pt>
    <dgm:pt modelId="{72067A02-01CD-4B51-9B71-6EFB527C602B}" type="pres">
      <dgm:prSet presAssocID="{AB744614-2223-4DEF-84CE-E5A77A553C68}" presName="parentLin" presStyleCnt="0"/>
      <dgm:spPr/>
    </dgm:pt>
    <dgm:pt modelId="{B56E0A5E-72D3-4DD1-8F2E-1240F43B918B}" type="pres">
      <dgm:prSet presAssocID="{AB744614-2223-4DEF-84CE-E5A77A553C68}" presName="parentLeftMargin" presStyleLbl="node1" presStyleIdx="4" presStyleCnt="6"/>
      <dgm:spPr/>
    </dgm:pt>
    <dgm:pt modelId="{224829CD-FB3B-4403-B1C3-C05BB4DB17A5}" type="pres">
      <dgm:prSet presAssocID="{AB744614-2223-4DEF-84CE-E5A77A553C68}" presName="parentText" presStyleLbl="node1" presStyleIdx="5" presStyleCnt="6" custScaleX="120335" custScaleY="148121" custLinFactNeighborX="53618">
        <dgm:presLayoutVars>
          <dgm:chMax val="0"/>
          <dgm:bulletEnabled val="1"/>
        </dgm:presLayoutVars>
      </dgm:prSet>
      <dgm:spPr/>
    </dgm:pt>
    <dgm:pt modelId="{20E52E7D-F9FE-4726-975E-5AC7A022C633}" type="pres">
      <dgm:prSet presAssocID="{AB744614-2223-4DEF-84CE-E5A77A553C68}" presName="negativeSpace" presStyleCnt="0"/>
      <dgm:spPr/>
    </dgm:pt>
    <dgm:pt modelId="{D4E503BB-C09B-443F-B38A-534B0AF8AAD6}" type="pres">
      <dgm:prSet presAssocID="{AB744614-2223-4DEF-84CE-E5A77A553C68}" presName="childText" presStyleLbl="conFgAcc1" presStyleIdx="5" presStyleCnt="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30FF3E0C-015C-4348-AA25-4138C777FA2C}" type="presOf" srcId="{34AC6314-C387-4548-9F25-2902FCCBA9DA}" destId="{15566AD8-8641-4E6E-AB09-641F5E88680B}" srcOrd="0" destOrd="0" presId="urn:microsoft.com/office/officeart/2005/8/layout/list1"/>
    <dgm:cxn modelId="{D01F900F-02D9-495F-B67A-9B366D6081B8}" type="presOf" srcId="{2DD18925-A407-4D3A-8ED5-8D4E6EEAF5F2}" destId="{B5418BD5-6DF7-4F09-ADE3-ADE7E6ABB1BB}" srcOrd="0" destOrd="0" presId="urn:microsoft.com/office/officeart/2005/8/layout/list1"/>
    <dgm:cxn modelId="{115D8136-FA7E-4F0E-8AF9-F086AD308CD2}" type="presOf" srcId="{AB744614-2223-4DEF-84CE-E5A77A553C68}" destId="{224829CD-FB3B-4403-B1C3-C05BB4DB17A5}" srcOrd="1" destOrd="0" presId="urn:microsoft.com/office/officeart/2005/8/layout/list1"/>
    <dgm:cxn modelId="{6555653E-24FC-4563-B1FB-12B9A9B074B3}" srcId="{CCCD66D6-A56F-4288-A3B2-9D4498E29D55}" destId="{AB744614-2223-4DEF-84CE-E5A77A553C68}" srcOrd="5" destOrd="0" parTransId="{DC05F81C-C472-454A-AC3C-7EDC978C5FF1}" sibTransId="{4B0B5E23-21DC-4A6F-BCA2-8E1E3BDE4078}"/>
    <dgm:cxn modelId="{725D5764-6270-4F7D-A623-38F7DAE8F8A5}" type="presOf" srcId="{2DD18925-A407-4D3A-8ED5-8D4E6EEAF5F2}" destId="{6F6687DF-9260-4B01-A38F-5D6D2CDFD210}" srcOrd="1" destOrd="0" presId="urn:microsoft.com/office/officeart/2005/8/layout/list1"/>
    <dgm:cxn modelId="{762CB144-5B5F-4487-8463-59D09F83C3E7}" type="presOf" srcId="{3D4BB105-4F07-47DF-A73B-6703E60A6194}" destId="{4AB4999D-B5A7-4E60-8FC0-401CFCC5EB81}" srcOrd="1" destOrd="0" presId="urn:microsoft.com/office/officeart/2005/8/layout/list1"/>
    <dgm:cxn modelId="{3407DE45-DC93-4D02-8477-132C26DC0487}" srcId="{CCCD66D6-A56F-4288-A3B2-9D4498E29D55}" destId="{2DD18925-A407-4D3A-8ED5-8D4E6EEAF5F2}" srcOrd="0" destOrd="0" parTransId="{29493FF0-1FE7-47C6-9597-52717F719A05}" sibTransId="{B3557E41-A9EA-4AA0-ACC4-D128A2EE267F}"/>
    <dgm:cxn modelId="{A9EEEF66-5447-47BE-96D4-4AEF15FF4C20}" srcId="{CCCD66D6-A56F-4288-A3B2-9D4498E29D55}" destId="{64362165-1785-41A1-A703-C3A5C72AB9D1}" srcOrd="3" destOrd="0" parTransId="{F23B715F-36C3-4F87-B022-F3044AAE08AE}" sibTransId="{75A09AFC-39C4-4471-9F86-687B1E97A036}"/>
    <dgm:cxn modelId="{3A228647-CAF0-4A50-AD98-B5225C17F4AA}" type="presOf" srcId="{8DB0BF41-9F64-4F5B-AD7B-65B6E409F9E4}" destId="{7C52F45A-28A4-4428-815D-5984F512EEA2}" srcOrd="0" destOrd="0" presId="urn:microsoft.com/office/officeart/2005/8/layout/list1"/>
    <dgm:cxn modelId="{996DA54F-AC7B-418D-A5BE-29C554ED2E25}" type="presOf" srcId="{3D4BB105-4F07-47DF-A73B-6703E60A6194}" destId="{AB484352-FF08-4F12-91E9-356490BDCB32}" srcOrd="0" destOrd="0" presId="urn:microsoft.com/office/officeart/2005/8/layout/list1"/>
    <dgm:cxn modelId="{3DFB5377-935F-4A20-AE4B-81C77EC68BBA}" type="presOf" srcId="{AB744614-2223-4DEF-84CE-E5A77A553C68}" destId="{B56E0A5E-72D3-4DD1-8F2E-1240F43B918B}" srcOrd="0" destOrd="0" presId="urn:microsoft.com/office/officeart/2005/8/layout/list1"/>
    <dgm:cxn modelId="{CFE90159-EC29-4128-8629-4F6AE448D3F2}" type="presOf" srcId="{64362165-1785-41A1-A703-C3A5C72AB9D1}" destId="{1DB2EAD9-FCF3-4452-8B48-0E548E6C30A5}" srcOrd="1" destOrd="0" presId="urn:microsoft.com/office/officeart/2005/8/layout/list1"/>
    <dgm:cxn modelId="{43BAFF82-E341-4479-B821-8398D9755EA1}" srcId="{CCCD66D6-A56F-4288-A3B2-9D4498E29D55}" destId="{34AC6314-C387-4548-9F25-2902FCCBA9DA}" srcOrd="2" destOrd="0" parTransId="{7B6C343E-1929-480C-B337-8178B04B0E73}" sibTransId="{8DA81911-352F-4F89-8513-A2708183A412}"/>
    <dgm:cxn modelId="{86301B8C-D07E-4943-8152-BFD58A469B49}" srcId="{CCCD66D6-A56F-4288-A3B2-9D4498E29D55}" destId="{8DB0BF41-9F64-4F5B-AD7B-65B6E409F9E4}" srcOrd="4" destOrd="0" parTransId="{1768F1B2-2EDE-403E-86DF-7719594F476D}" sibTransId="{31B0D6E5-0B31-4C3F-9CAC-EFF955CCC09E}"/>
    <dgm:cxn modelId="{124EDDC2-5977-4B29-9656-0697046F8C63}" type="presOf" srcId="{34AC6314-C387-4548-9F25-2902FCCBA9DA}" destId="{CA0E9E9A-E283-42F8-B058-7FD4CA1FE621}" srcOrd="1" destOrd="0" presId="urn:microsoft.com/office/officeart/2005/8/layout/list1"/>
    <dgm:cxn modelId="{663B45C9-10D7-4330-B522-98C9DCE02E1D}" type="presOf" srcId="{8DB0BF41-9F64-4F5B-AD7B-65B6E409F9E4}" destId="{B51E8540-AB6A-400C-AF7E-F03259BF3FEE}" srcOrd="1" destOrd="0" presId="urn:microsoft.com/office/officeart/2005/8/layout/list1"/>
    <dgm:cxn modelId="{569C9DD9-6B25-4481-8318-E6BBDD8DE2D1}" srcId="{CCCD66D6-A56F-4288-A3B2-9D4498E29D55}" destId="{3D4BB105-4F07-47DF-A73B-6703E60A6194}" srcOrd="1" destOrd="0" parTransId="{D2EAB626-EB1F-433F-BFCF-7D1DFD729026}" sibTransId="{D70E67CA-A739-4F2A-8088-F20240A39D59}"/>
    <dgm:cxn modelId="{74B7EADA-E4A0-42B8-B0DE-766E6E34E38E}" type="presOf" srcId="{64362165-1785-41A1-A703-C3A5C72AB9D1}" destId="{F5BDC0C2-A9D4-4CEF-ABCC-977545D63478}" srcOrd="0" destOrd="0" presId="urn:microsoft.com/office/officeart/2005/8/layout/list1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FC95A8ED-73AE-47FA-830F-F568695A9530}" type="presParOf" srcId="{E11DD946-1C51-4AB0-ACDC-60B85A51D6DA}" destId="{54AEB3EA-9533-4B1C-8F69-F6DDA43E27AE}" srcOrd="0" destOrd="0" presId="urn:microsoft.com/office/officeart/2005/8/layout/list1"/>
    <dgm:cxn modelId="{C2E02488-340F-405D-89B7-6A86DB761088}" type="presParOf" srcId="{54AEB3EA-9533-4B1C-8F69-F6DDA43E27AE}" destId="{B5418BD5-6DF7-4F09-ADE3-ADE7E6ABB1BB}" srcOrd="0" destOrd="0" presId="urn:microsoft.com/office/officeart/2005/8/layout/list1"/>
    <dgm:cxn modelId="{540581A6-79EF-4E40-B21B-6FFEDA7807FA}" type="presParOf" srcId="{54AEB3EA-9533-4B1C-8F69-F6DDA43E27AE}" destId="{6F6687DF-9260-4B01-A38F-5D6D2CDFD210}" srcOrd="1" destOrd="0" presId="urn:microsoft.com/office/officeart/2005/8/layout/list1"/>
    <dgm:cxn modelId="{AB3F1573-A6BE-4EA0-A4D1-4CC86E9A0F5D}" type="presParOf" srcId="{E11DD946-1C51-4AB0-ACDC-60B85A51D6DA}" destId="{8175AD68-2577-4353-A086-E9D3AF83AB41}" srcOrd="1" destOrd="0" presId="urn:microsoft.com/office/officeart/2005/8/layout/list1"/>
    <dgm:cxn modelId="{E83300DA-150F-4D0D-BBC4-0E5D042C5238}" type="presParOf" srcId="{E11DD946-1C51-4AB0-ACDC-60B85A51D6DA}" destId="{D698E1F0-B21B-4A0D-BFF1-5BA347496752}" srcOrd="2" destOrd="0" presId="urn:microsoft.com/office/officeart/2005/8/layout/list1"/>
    <dgm:cxn modelId="{4DD71525-A5B8-4D0D-8851-307CC9E14A49}" type="presParOf" srcId="{E11DD946-1C51-4AB0-ACDC-60B85A51D6DA}" destId="{3403793B-AC28-4480-BBE4-6E94C314F29A}" srcOrd="3" destOrd="0" presId="urn:microsoft.com/office/officeart/2005/8/layout/list1"/>
    <dgm:cxn modelId="{7A13616C-3212-4D9A-A795-BCB9C6F64733}" type="presParOf" srcId="{E11DD946-1C51-4AB0-ACDC-60B85A51D6DA}" destId="{C5077970-ADDC-484F-80D5-E238B460BDA3}" srcOrd="4" destOrd="0" presId="urn:microsoft.com/office/officeart/2005/8/layout/list1"/>
    <dgm:cxn modelId="{127BC1E1-9339-4605-BC28-77B2461908CF}" type="presParOf" srcId="{C5077970-ADDC-484F-80D5-E238B460BDA3}" destId="{AB484352-FF08-4F12-91E9-356490BDCB32}" srcOrd="0" destOrd="0" presId="urn:microsoft.com/office/officeart/2005/8/layout/list1"/>
    <dgm:cxn modelId="{52E082B7-85E6-4DBF-A413-A7B55319A8DF}" type="presParOf" srcId="{C5077970-ADDC-484F-80D5-E238B460BDA3}" destId="{4AB4999D-B5A7-4E60-8FC0-401CFCC5EB81}" srcOrd="1" destOrd="0" presId="urn:microsoft.com/office/officeart/2005/8/layout/list1"/>
    <dgm:cxn modelId="{A13A3927-AA19-408A-931B-E80E5C0EC49B}" type="presParOf" srcId="{E11DD946-1C51-4AB0-ACDC-60B85A51D6DA}" destId="{1E55D6E0-C422-4577-AC46-DE61E5FEBCC7}" srcOrd="5" destOrd="0" presId="urn:microsoft.com/office/officeart/2005/8/layout/list1"/>
    <dgm:cxn modelId="{DDCFB959-5688-475D-BE27-94184B458A8C}" type="presParOf" srcId="{E11DD946-1C51-4AB0-ACDC-60B85A51D6DA}" destId="{0F8F949F-F75B-4B6D-9CE3-217B9C42FDBB}" srcOrd="6" destOrd="0" presId="urn:microsoft.com/office/officeart/2005/8/layout/list1"/>
    <dgm:cxn modelId="{05B893AD-FA59-4B73-998F-55648D4C1110}" type="presParOf" srcId="{E11DD946-1C51-4AB0-ACDC-60B85A51D6DA}" destId="{F325C78D-7297-4DD0-B22C-7DCBB31BF3C1}" srcOrd="7" destOrd="0" presId="urn:microsoft.com/office/officeart/2005/8/layout/list1"/>
    <dgm:cxn modelId="{1FCC0F4C-0606-499A-9EB3-03C0FD48800E}" type="presParOf" srcId="{E11DD946-1C51-4AB0-ACDC-60B85A51D6DA}" destId="{DD8396CC-824F-4B70-A5F2-6AD9437E86EC}" srcOrd="8" destOrd="0" presId="urn:microsoft.com/office/officeart/2005/8/layout/list1"/>
    <dgm:cxn modelId="{D5C4EC3E-615B-44C0-8C21-43B8F44F764B}" type="presParOf" srcId="{DD8396CC-824F-4B70-A5F2-6AD9437E86EC}" destId="{15566AD8-8641-4E6E-AB09-641F5E88680B}" srcOrd="0" destOrd="0" presId="urn:microsoft.com/office/officeart/2005/8/layout/list1"/>
    <dgm:cxn modelId="{5A729489-24E8-405D-90B9-DE5619AE2172}" type="presParOf" srcId="{DD8396CC-824F-4B70-A5F2-6AD9437E86EC}" destId="{CA0E9E9A-E283-42F8-B058-7FD4CA1FE621}" srcOrd="1" destOrd="0" presId="urn:microsoft.com/office/officeart/2005/8/layout/list1"/>
    <dgm:cxn modelId="{FE25B57B-3927-4DD9-839B-C652593F862A}" type="presParOf" srcId="{E11DD946-1C51-4AB0-ACDC-60B85A51D6DA}" destId="{52CF3276-6069-46C2-9FE0-7842AB27E472}" srcOrd="9" destOrd="0" presId="urn:microsoft.com/office/officeart/2005/8/layout/list1"/>
    <dgm:cxn modelId="{0CAAB94A-5799-4E92-ACE8-783AD6B4393B}" type="presParOf" srcId="{E11DD946-1C51-4AB0-ACDC-60B85A51D6DA}" destId="{C5219BBF-3F7D-418B-A1BC-D911804EC7F5}" srcOrd="10" destOrd="0" presId="urn:microsoft.com/office/officeart/2005/8/layout/list1"/>
    <dgm:cxn modelId="{9099EC62-94F8-4512-B9EC-7F617B14096E}" type="presParOf" srcId="{E11DD946-1C51-4AB0-ACDC-60B85A51D6DA}" destId="{87BF1BAB-473F-4B47-8E16-E2EF8E90C9BE}" srcOrd="11" destOrd="0" presId="urn:microsoft.com/office/officeart/2005/8/layout/list1"/>
    <dgm:cxn modelId="{04107F0B-207D-4C8E-99B0-8AFCF037ACA9}" type="presParOf" srcId="{E11DD946-1C51-4AB0-ACDC-60B85A51D6DA}" destId="{878D2D72-554C-4B38-AABC-307C5C8EC69E}" srcOrd="12" destOrd="0" presId="urn:microsoft.com/office/officeart/2005/8/layout/list1"/>
    <dgm:cxn modelId="{255831F6-9E50-4E93-A5C8-F01B6131D9D7}" type="presParOf" srcId="{878D2D72-554C-4B38-AABC-307C5C8EC69E}" destId="{F5BDC0C2-A9D4-4CEF-ABCC-977545D63478}" srcOrd="0" destOrd="0" presId="urn:microsoft.com/office/officeart/2005/8/layout/list1"/>
    <dgm:cxn modelId="{4174EA95-211F-40B1-9D1F-A9274C90A7F3}" type="presParOf" srcId="{878D2D72-554C-4B38-AABC-307C5C8EC69E}" destId="{1DB2EAD9-FCF3-4452-8B48-0E548E6C30A5}" srcOrd="1" destOrd="0" presId="urn:microsoft.com/office/officeart/2005/8/layout/list1"/>
    <dgm:cxn modelId="{4A482B72-0179-4869-BAFA-A3D2FF3918CF}" type="presParOf" srcId="{E11DD946-1C51-4AB0-ACDC-60B85A51D6DA}" destId="{2AB7864C-560B-4ADB-A6EE-1B4B4D3C8C37}" srcOrd="13" destOrd="0" presId="urn:microsoft.com/office/officeart/2005/8/layout/list1"/>
    <dgm:cxn modelId="{DEE49E07-A6FB-439C-A23F-B3FC6E82E080}" type="presParOf" srcId="{E11DD946-1C51-4AB0-ACDC-60B85A51D6DA}" destId="{A9EE01B1-AD33-4FB1-9FB6-E5FDA84B222A}" srcOrd="14" destOrd="0" presId="urn:microsoft.com/office/officeart/2005/8/layout/list1"/>
    <dgm:cxn modelId="{4402FAAF-8E1B-468D-81E0-1953CAEE195E}" type="presParOf" srcId="{E11DD946-1C51-4AB0-ACDC-60B85A51D6DA}" destId="{392079B1-80AC-4353-82EE-4212F95011BA}" srcOrd="15" destOrd="0" presId="urn:microsoft.com/office/officeart/2005/8/layout/list1"/>
    <dgm:cxn modelId="{DC16D6BF-526B-4055-B075-40D7D933B32C}" type="presParOf" srcId="{E11DD946-1C51-4AB0-ACDC-60B85A51D6DA}" destId="{5F96C8E4-91AF-4053-BCA0-BEF868614753}" srcOrd="16" destOrd="0" presId="urn:microsoft.com/office/officeart/2005/8/layout/list1"/>
    <dgm:cxn modelId="{4DF524D7-885C-4DD4-9F04-C23C37715BD1}" type="presParOf" srcId="{5F96C8E4-91AF-4053-BCA0-BEF868614753}" destId="{7C52F45A-28A4-4428-815D-5984F512EEA2}" srcOrd="0" destOrd="0" presId="urn:microsoft.com/office/officeart/2005/8/layout/list1"/>
    <dgm:cxn modelId="{3277E5BF-E597-4BBA-A3C4-D5DC243A3390}" type="presParOf" srcId="{5F96C8E4-91AF-4053-BCA0-BEF868614753}" destId="{B51E8540-AB6A-400C-AF7E-F03259BF3FEE}" srcOrd="1" destOrd="0" presId="urn:microsoft.com/office/officeart/2005/8/layout/list1"/>
    <dgm:cxn modelId="{D555B9DA-7704-4697-9A09-A9EB56B6FF10}" type="presParOf" srcId="{E11DD946-1C51-4AB0-ACDC-60B85A51D6DA}" destId="{D2704833-8150-4676-B51B-001272ED6941}" srcOrd="17" destOrd="0" presId="urn:microsoft.com/office/officeart/2005/8/layout/list1"/>
    <dgm:cxn modelId="{9E6D5499-F917-4487-A4A6-A5E8ED86ED20}" type="presParOf" srcId="{E11DD946-1C51-4AB0-ACDC-60B85A51D6DA}" destId="{C5E8E423-2FE0-4A9E-B072-31226B9EF8A2}" srcOrd="18" destOrd="0" presId="urn:microsoft.com/office/officeart/2005/8/layout/list1"/>
    <dgm:cxn modelId="{6579813B-E79D-448B-8799-FC703D211901}" type="presParOf" srcId="{E11DD946-1C51-4AB0-ACDC-60B85A51D6DA}" destId="{6A11B5B5-0BB9-4FCB-80F9-4B70F2CF01B2}" srcOrd="19" destOrd="0" presId="urn:microsoft.com/office/officeart/2005/8/layout/list1"/>
    <dgm:cxn modelId="{2270F64B-7222-45DD-92CE-130D7F4A2E99}" type="presParOf" srcId="{E11DD946-1C51-4AB0-ACDC-60B85A51D6DA}" destId="{72067A02-01CD-4B51-9B71-6EFB527C602B}" srcOrd="20" destOrd="0" presId="urn:microsoft.com/office/officeart/2005/8/layout/list1"/>
    <dgm:cxn modelId="{1CF35BCB-BECE-4CCE-8FB2-D5DCD3ECB7DC}" type="presParOf" srcId="{72067A02-01CD-4B51-9B71-6EFB527C602B}" destId="{B56E0A5E-72D3-4DD1-8F2E-1240F43B918B}" srcOrd="0" destOrd="0" presId="urn:microsoft.com/office/officeart/2005/8/layout/list1"/>
    <dgm:cxn modelId="{55552802-F214-4111-83D8-F5E6A975EA92}" type="presParOf" srcId="{72067A02-01CD-4B51-9B71-6EFB527C602B}" destId="{224829CD-FB3B-4403-B1C3-C05BB4DB17A5}" srcOrd="1" destOrd="0" presId="urn:microsoft.com/office/officeart/2005/8/layout/list1"/>
    <dgm:cxn modelId="{2E7F2FC4-F358-4E03-A09D-205A0B37FE8D}" type="presParOf" srcId="{E11DD946-1C51-4AB0-ACDC-60B85A51D6DA}" destId="{20E52E7D-F9FE-4726-975E-5AC7A022C633}" srcOrd="21" destOrd="0" presId="urn:microsoft.com/office/officeart/2005/8/layout/list1"/>
    <dgm:cxn modelId="{5EFAE2B8-CDA2-46A1-8237-B7930795ACB2}" type="presParOf" srcId="{E11DD946-1C51-4AB0-ACDC-60B85A51D6DA}" destId="{D4E503BB-C09B-443F-B38A-534B0AF8AAD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MX" sz="1400" b="0" i="0" dirty="0"/>
            <a:t>Plan de Acción del SCI, Plan de Auditoria Interna, Plan de Asuntos disciplinarios</a:t>
          </a:r>
          <a:endParaRPr lang="es-CO" sz="1400" dirty="0"/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11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1100"/>
        </a:p>
      </dgm:t>
    </dgm:pt>
    <dgm:pt modelId="{2DD18925-A407-4D3A-8ED5-8D4E6EEAF5F2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MX" sz="1400" b="0" i="0" dirty="0"/>
            <a:t>Guía para la Administración del Riesgos, Política de Riesgos y mapa de riesgos</a:t>
          </a:r>
          <a:endParaRPr lang="es-CO" sz="1400" dirty="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pPr algn="l"/>
          <a:endParaRPr lang="es-CO" sz="1100"/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pPr algn="l"/>
          <a:endParaRPr lang="es-CO" sz="1100"/>
        </a:p>
      </dgm:t>
    </dgm:pt>
    <dgm:pt modelId="{DC890B1D-5597-457E-AAD8-B7D21CDE1280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MX" sz="1400" b="0" i="0" dirty="0"/>
            <a:t>Autos de apertura de investigación, de citación a audiencia, de Cargos, Fallo Absolutorio, Fallo Sancionatorio, Acto administrativo que ordena la ejecución de la sanción</a:t>
          </a:r>
          <a:endParaRPr lang="es-CO" sz="1400" dirty="0"/>
        </a:p>
      </dgm:t>
    </dgm:pt>
    <dgm:pt modelId="{AFA64188-A4C5-4CB9-8E82-B0D525F0AA4A}" type="parTrans" cxnId="{C212C42A-722B-47D2-9E4A-06288331C77C}">
      <dgm:prSet/>
      <dgm:spPr/>
      <dgm:t>
        <a:bodyPr/>
        <a:lstStyle/>
        <a:p>
          <a:endParaRPr lang="es-CO" sz="1600"/>
        </a:p>
      </dgm:t>
    </dgm:pt>
    <dgm:pt modelId="{5FC75CA9-0F30-4606-8260-5B012EC408A9}" type="sibTrans" cxnId="{C212C42A-722B-47D2-9E4A-06288331C77C}">
      <dgm:prSet/>
      <dgm:spPr/>
      <dgm:t>
        <a:bodyPr/>
        <a:lstStyle/>
        <a:p>
          <a:endParaRPr lang="es-CO" sz="1600"/>
        </a:p>
      </dgm:t>
    </dgm:pt>
    <dgm:pt modelId="{915D4AD3-3CF6-4483-B5B8-5D0DEF145B1E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CO" sz="1400" dirty="0"/>
            <a:t>Respuestas a entes de control</a:t>
          </a:r>
        </a:p>
      </dgm:t>
    </dgm:pt>
    <dgm:pt modelId="{854611BD-6139-4D70-ABF6-51A92192CC37}" type="parTrans" cxnId="{7C77DF6B-45FE-4C85-983A-BDDC22C7A54C}">
      <dgm:prSet/>
      <dgm:spPr/>
      <dgm:t>
        <a:bodyPr/>
        <a:lstStyle/>
        <a:p>
          <a:endParaRPr lang="es-CO" sz="1600"/>
        </a:p>
      </dgm:t>
    </dgm:pt>
    <dgm:pt modelId="{454E8127-6609-4506-837E-E45D198E7BB2}" type="sibTrans" cxnId="{7C77DF6B-45FE-4C85-983A-BDDC22C7A54C}">
      <dgm:prSet/>
      <dgm:spPr/>
      <dgm:t>
        <a:bodyPr/>
        <a:lstStyle/>
        <a:p>
          <a:endParaRPr lang="es-CO" sz="1600"/>
        </a:p>
      </dgm:t>
    </dgm:pt>
    <dgm:pt modelId="{D41E141A-98CA-49A1-8CE6-B4498DD7695A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CO" sz="1400" dirty="0"/>
            <a:t>Informes de ley</a:t>
          </a:r>
        </a:p>
      </dgm:t>
    </dgm:pt>
    <dgm:pt modelId="{23185AA5-09C8-469C-86A0-91580D92E312}" type="parTrans" cxnId="{C0CF8868-53D5-49F4-83D5-736FD4D16CB1}">
      <dgm:prSet/>
      <dgm:spPr/>
      <dgm:t>
        <a:bodyPr/>
        <a:lstStyle/>
        <a:p>
          <a:endParaRPr lang="es-CO" sz="1600"/>
        </a:p>
      </dgm:t>
    </dgm:pt>
    <dgm:pt modelId="{515CF521-59D7-4561-A1A4-1E60A81EE6F3}" type="sibTrans" cxnId="{C0CF8868-53D5-49F4-83D5-736FD4D16CB1}">
      <dgm:prSet/>
      <dgm:spPr/>
      <dgm:t>
        <a:bodyPr/>
        <a:lstStyle/>
        <a:p>
          <a:endParaRPr lang="es-CO" sz="1600"/>
        </a:p>
      </dgm:t>
    </dgm:pt>
    <dgm:pt modelId="{DE45CBD9-DF6D-4397-9636-CFCAE2EE5ECE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CO" sz="1400" dirty="0"/>
            <a:t>Planes de mejoramiento</a:t>
          </a:r>
        </a:p>
      </dgm:t>
    </dgm:pt>
    <dgm:pt modelId="{AE607AC5-B50D-4133-8A73-90A0B00E9927}" type="parTrans" cxnId="{064F3AD0-ED69-4199-980C-45B540311A12}">
      <dgm:prSet/>
      <dgm:spPr/>
      <dgm:t>
        <a:bodyPr/>
        <a:lstStyle/>
        <a:p>
          <a:endParaRPr lang="es-CO" sz="1600"/>
        </a:p>
      </dgm:t>
    </dgm:pt>
    <dgm:pt modelId="{E4DF2B26-DC8C-4CB0-B2F6-E41404B7D389}" type="sibTrans" cxnId="{064F3AD0-ED69-4199-980C-45B540311A12}">
      <dgm:prSet/>
      <dgm:spPr/>
      <dgm:t>
        <a:bodyPr/>
        <a:lstStyle/>
        <a:p>
          <a:endParaRPr lang="es-CO" sz="1600"/>
        </a:p>
      </dgm:t>
    </dgm:pt>
    <dgm:pt modelId="{B0D9523C-1F72-4D45-BBD5-C00198864172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CO" sz="1400" dirty="0"/>
            <a:t>Mapa de aseguramiento</a:t>
          </a:r>
        </a:p>
      </dgm:t>
    </dgm:pt>
    <dgm:pt modelId="{20B64160-1C02-4524-BB04-D6F805921A09}" type="parTrans" cxnId="{E8888BEE-DC94-4475-A4DD-E6684F290779}">
      <dgm:prSet/>
      <dgm:spPr/>
      <dgm:t>
        <a:bodyPr/>
        <a:lstStyle/>
        <a:p>
          <a:endParaRPr lang="es-CO" sz="1600"/>
        </a:p>
      </dgm:t>
    </dgm:pt>
    <dgm:pt modelId="{9C334A49-4D0B-41C2-B349-8012519415BF}" type="sibTrans" cxnId="{E8888BEE-DC94-4475-A4DD-E6684F290779}">
      <dgm:prSet/>
      <dgm:spPr/>
      <dgm:t>
        <a:bodyPr/>
        <a:lstStyle/>
        <a:p>
          <a:endParaRPr lang="es-CO" sz="1600"/>
        </a:p>
      </dgm:t>
    </dgm:pt>
    <dgm:pt modelId="{34DDB100-E1DC-4090-B8BA-2D777BBA655C}">
      <dgm:prSet phldrT="[Texto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es-MX" sz="1400" b="0" i="0" dirty="0"/>
            <a:t>Campañas de sensibilización y prevención en asuntos disciplinarios, Campaña de MECI</a:t>
          </a:r>
          <a:endParaRPr lang="es-CO" sz="1400" dirty="0"/>
        </a:p>
      </dgm:t>
    </dgm:pt>
    <dgm:pt modelId="{DEDD6C9C-83B2-4F90-B597-5BFF8E50DBD9}" type="parTrans" cxnId="{D5521B64-FB93-403F-ACE6-B1D7B9D4209B}">
      <dgm:prSet/>
      <dgm:spPr/>
      <dgm:t>
        <a:bodyPr/>
        <a:lstStyle/>
        <a:p>
          <a:endParaRPr lang="es-CO"/>
        </a:p>
      </dgm:t>
    </dgm:pt>
    <dgm:pt modelId="{539BD064-2DA4-4B7A-A5D9-FBF7270942BB}" type="sibTrans" cxnId="{D5521B64-FB93-403F-ACE6-B1D7B9D4209B}">
      <dgm:prSet/>
      <dgm:spPr/>
      <dgm:t>
        <a:bodyPr/>
        <a:lstStyle/>
        <a:p>
          <a:endParaRPr lang="es-CO"/>
        </a:p>
      </dgm:t>
    </dgm:pt>
    <dgm:pt modelId="{2B94B290-A899-4411-BF0B-CE7947226B5F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451C29C5-C01F-4CC9-A57C-2DF36364C06F}" type="pres">
      <dgm:prSet presAssocID="{E38A074B-1EDA-4BAC-8864-8D4E6C38D847}" presName="parentText" presStyleLbl="node1" presStyleIdx="0" presStyleCnt="8" custScaleY="44379">
        <dgm:presLayoutVars>
          <dgm:chMax val="0"/>
          <dgm:bulletEnabled val="1"/>
        </dgm:presLayoutVars>
      </dgm:prSet>
      <dgm:spPr/>
    </dgm:pt>
    <dgm:pt modelId="{4EF2E6CB-15D5-4BE3-8E2C-906C1E0F7A35}" type="pres">
      <dgm:prSet presAssocID="{768B25EB-80E3-4288-8B2F-603F60882B8C}" presName="spacer" presStyleCnt="0"/>
      <dgm:spPr/>
    </dgm:pt>
    <dgm:pt modelId="{0A29281B-1E78-4B6A-8A08-E321CBF76B22}" type="pres">
      <dgm:prSet presAssocID="{34DDB100-E1DC-4090-B8BA-2D777BBA655C}" presName="parentText" presStyleLbl="node1" presStyleIdx="1" presStyleCnt="8" custScaleY="44379">
        <dgm:presLayoutVars>
          <dgm:chMax val="0"/>
          <dgm:bulletEnabled val="1"/>
        </dgm:presLayoutVars>
      </dgm:prSet>
      <dgm:spPr/>
    </dgm:pt>
    <dgm:pt modelId="{DB36DF11-4E82-467B-8383-C862398DAB2E}" type="pres">
      <dgm:prSet presAssocID="{539BD064-2DA4-4B7A-A5D9-FBF7270942BB}" presName="spacer" presStyleCnt="0"/>
      <dgm:spPr/>
    </dgm:pt>
    <dgm:pt modelId="{ED7420E7-03D2-428F-9809-F66C59FA6AD4}" type="pres">
      <dgm:prSet presAssocID="{2DD18925-A407-4D3A-8ED5-8D4E6EEAF5F2}" presName="parentText" presStyleLbl="node1" presStyleIdx="2" presStyleCnt="8" custScaleY="73140">
        <dgm:presLayoutVars>
          <dgm:chMax val="0"/>
          <dgm:bulletEnabled val="1"/>
        </dgm:presLayoutVars>
      </dgm:prSet>
      <dgm:spPr/>
    </dgm:pt>
    <dgm:pt modelId="{E785B6AB-CF3D-4F0B-A3B4-D5D187F79D3E}" type="pres">
      <dgm:prSet presAssocID="{B3557E41-A9EA-4AA0-ACC4-D128A2EE267F}" presName="spacer" presStyleCnt="0"/>
      <dgm:spPr/>
    </dgm:pt>
    <dgm:pt modelId="{06F0C874-AA7E-4D03-BB93-33A4C88E2BCC}" type="pres">
      <dgm:prSet presAssocID="{B0D9523C-1F72-4D45-BBD5-C00198864172}" presName="parentText" presStyleLbl="node1" presStyleIdx="3" presStyleCnt="8" custScaleY="44379">
        <dgm:presLayoutVars>
          <dgm:chMax val="0"/>
          <dgm:bulletEnabled val="1"/>
        </dgm:presLayoutVars>
      </dgm:prSet>
      <dgm:spPr/>
    </dgm:pt>
    <dgm:pt modelId="{3E8FBCE9-854A-4BD6-BB6D-9A4590FA2718}" type="pres">
      <dgm:prSet presAssocID="{9C334A49-4D0B-41C2-B349-8012519415BF}" presName="spacer" presStyleCnt="0"/>
      <dgm:spPr/>
    </dgm:pt>
    <dgm:pt modelId="{938F177E-260B-4AA6-800D-93CB7B02F465}" type="pres">
      <dgm:prSet presAssocID="{DC890B1D-5597-457E-AAD8-B7D21CDE1280}" presName="parentText" presStyleLbl="node1" presStyleIdx="4" presStyleCnt="8" custScaleY="112290">
        <dgm:presLayoutVars>
          <dgm:chMax val="0"/>
          <dgm:bulletEnabled val="1"/>
        </dgm:presLayoutVars>
      </dgm:prSet>
      <dgm:spPr/>
    </dgm:pt>
    <dgm:pt modelId="{E6F18E07-E8A3-484B-9813-BCAB66D22D7C}" type="pres">
      <dgm:prSet presAssocID="{5FC75CA9-0F30-4606-8260-5B012EC408A9}" presName="spacer" presStyleCnt="0"/>
      <dgm:spPr/>
    </dgm:pt>
    <dgm:pt modelId="{8AC2BC78-6A29-418B-9E82-780013B59B1E}" type="pres">
      <dgm:prSet presAssocID="{915D4AD3-3CF6-4483-B5B8-5D0DEF145B1E}" presName="parentText" presStyleLbl="node1" presStyleIdx="5" presStyleCnt="8" custScaleY="44379">
        <dgm:presLayoutVars>
          <dgm:chMax val="0"/>
          <dgm:bulletEnabled val="1"/>
        </dgm:presLayoutVars>
      </dgm:prSet>
      <dgm:spPr/>
    </dgm:pt>
    <dgm:pt modelId="{3EB3663D-7169-42E7-8CE9-3EA8CEDB1CCD}" type="pres">
      <dgm:prSet presAssocID="{454E8127-6609-4506-837E-E45D198E7BB2}" presName="spacer" presStyleCnt="0"/>
      <dgm:spPr/>
    </dgm:pt>
    <dgm:pt modelId="{E24CB1CA-A8AF-428D-99D5-37CCA9498323}" type="pres">
      <dgm:prSet presAssocID="{D41E141A-98CA-49A1-8CE6-B4498DD7695A}" presName="parentText" presStyleLbl="node1" presStyleIdx="6" presStyleCnt="8" custScaleY="64103">
        <dgm:presLayoutVars>
          <dgm:chMax val="0"/>
          <dgm:bulletEnabled val="1"/>
        </dgm:presLayoutVars>
      </dgm:prSet>
      <dgm:spPr/>
    </dgm:pt>
    <dgm:pt modelId="{DCF88120-D997-4B46-8F86-D91B88F9F1FD}" type="pres">
      <dgm:prSet presAssocID="{515CF521-59D7-4561-A1A4-1E60A81EE6F3}" presName="spacer" presStyleCnt="0"/>
      <dgm:spPr/>
    </dgm:pt>
    <dgm:pt modelId="{45813CC1-56F3-41F5-849F-C96160E5F237}" type="pres">
      <dgm:prSet presAssocID="{DE45CBD9-DF6D-4397-9636-CFCAE2EE5ECE}" presName="parentText" presStyleLbl="node1" presStyleIdx="7" presStyleCnt="8" custScaleY="44379">
        <dgm:presLayoutVars>
          <dgm:chMax val="0"/>
          <dgm:bulletEnabled val="1"/>
        </dgm:presLayoutVars>
      </dgm:prSet>
      <dgm:spPr/>
    </dgm:pt>
  </dgm:ptLst>
  <dgm:cxnLst>
    <dgm:cxn modelId="{C212C42A-722B-47D2-9E4A-06288331C77C}" srcId="{CCCD66D6-A56F-4288-A3B2-9D4498E29D55}" destId="{DC890B1D-5597-457E-AAD8-B7D21CDE1280}" srcOrd="4" destOrd="0" parTransId="{AFA64188-A4C5-4CB9-8E82-B0D525F0AA4A}" sibTransId="{5FC75CA9-0F30-4606-8260-5B012EC408A9}"/>
    <dgm:cxn modelId="{1D324634-8541-45C7-A68F-FCFC4DAEC296}" type="presOf" srcId="{DE45CBD9-DF6D-4397-9636-CFCAE2EE5ECE}" destId="{45813CC1-56F3-41F5-849F-C96160E5F237}" srcOrd="0" destOrd="0" presId="urn:microsoft.com/office/officeart/2005/8/layout/vList2"/>
    <dgm:cxn modelId="{2922E43C-C13E-45BB-A2DD-6F2C09B8D4DD}" type="presOf" srcId="{CCCD66D6-A56F-4288-A3B2-9D4498E29D55}" destId="{2B94B290-A899-4411-BF0B-CE7947226B5F}" srcOrd="0" destOrd="0" presId="urn:microsoft.com/office/officeart/2005/8/layout/vList2"/>
    <dgm:cxn modelId="{D5521B64-FB93-403F-ACE6-B1D7B9D4209B}" srcId="{CCCD66D6-A56F-4288-A3B2-9D4498E29D55}" destId="{34DDB100-E1DC-4090-B8BA-2D777BBA655C}" srcOrd="1" destOrd="0" parTransId="{DEDD6C9C-83B2-4F90-B597-5BFF8E50DBD9}" sibTransId="{539BD064-2DA4-4B7A-A5D9-FBF7270942BB}"/>
    <dgm:cxn modelId="{3407DE45-DC93-4D02-8477-132C26DC0487}" srcId="{CCCD66D6-A56F-4288-A3B2-9D4498E29D55}" destId="{2DD18925-A407-4D3A-8ED5-8D4E6EEAF5F2}" srcOrd="2" destOrd="0" parTransId="{29493FF0-1FE7-47C6-9597-52717F719A05}" sibTransId="{B3557E41-A9EA-4AA0-ACC4-D128A2EE267F}"/>
    <dgm:cxn modelId="{C0CF8868-53D5-49F4-83D5-736FD4D16CB1}" srcId="{CCCD66D6-A56F-4288-A3B2-9D4498E29D55}" destId="{D41E141A-98CA-49A1-8CE6-B4498DD7695A}" srcOrd="6" destOrd="0" parTransId="{23185AA5-09C8-469C-86A0-91580D92E312}" sibTransId="{515CF521-59D7-4561-A1A4-1E60A81EE6F3}"/>
    <dgm:cxn modelId="{507AD768-1FDA-454F-BD5C-90CC2F73E951}" type="presOf" srcId="{2DD18925-A407-4D3A-8ED5-8D4E6EEAF5F2}" destId="{ED7420E7-03D2-428F-9809-F66C59FA6AD4}" srcOrd="0" destOrd="0" presId="urn:microsoft.com/office/officeart/2005/8/layout/vList2"/>
    <dgm:cxn modelId="{7C77DF6B-45FE-4C85-983A-BDDC22C7A54C}" srcId="{CCCD66D6-A56F-4288-A3B2-9D4498E29D55}" destId="{915D4AD3-3CF6-4483-B5B8-5D0DEF145B1E}" srcOrd="5" destOrd="0" parTransId="{854611BD-6139-4D70-ABF6-51A92192CC37}" sibTransId="{454E8127-6609-4506-837E-E45D198E7BB2}"/>
    <dgm:cxn modelId="{B341BB72-F2AC-4674-85B4-9FD33EA192CC}" type="presOf" srcId="{34DDB100-E1DC-4090-B8BA-2D777BBA655C}" destId="{0A29281B-1E78-4B6A-8A08-E321CBF76B22}" srcOrd="0" destOrd="0" presId="urn:microsoft.com/office/officeart/2005/8/layout/vList2"/>
    <dgm:cxn modelId="{81830856-9F38-41A6-89F2-839E40501735}" type="presOf" srcId="{DC890B1D-5597-457E-AAD8-B7D21CDE1280}" destId="{938F177E-260B-4AA6-800D-93CB7B02F465}" srcOrd="0" destOrd="0" presId="urn:microsoft.com/office/officeart/2005/8/layout/vList2"/>
    <dgm:cxn modelId="{2E395E79-6A58-45A7-A789-B5A85495519A}" type="presOf" srcId="{E38A074B-1EDA-4BAC-8864-8D4E6C38D847}" destId="{451C29C5-C01F-4CC9-A57C-2DF36364C06F}" srcOrd="0" destOrd="0" presId="urn:microsoft.com/office/officeart/2005/8/layout/vList2"/>
    <dgm:cxn modelId="{91768084-50DC-4115-BE4D-5E019B2A85C2}" type="presOf" srcId="{D41E141A-98CA-49A1-8CE6-B4498DD7695A}" destId="{E24CB1CA-A8AF-428D-99D5-37CCA9498323}" srcOrd="0" destOrd="0" presId="urn:microsoft.com/office/officeart/2005/8/layout/vList2"/>
    <dgm:cxn modelId="{88E73F8A-2E82-4FE6-98A4-28BB8AE996F2}" type="presOf" srcId="{B0D9523C-1F72-4D45-BBD5-C00198864172}" destId="{06F0C874-AA7E-4D03-BB93-33A4C88E2BCC}" srcOrd="0" destOrd="0" presId="urn:microsoft.com/office/officeart/2005/8/layout/vList2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D5D3E6CB-1340-4C8C-ABD4-CCA97386E677}" type="presOf" srcId="{915D4AD3-3CF6-4483-B5B8-5D0DEF145B1E}" destId="{8AC2BC78-6A29-418B-9E82-780013B59B1E}" srcOrd="0" destOrd="0" presId="urn:microsoft.com/office/officeart/2005/8/layout/vList2"/>
    <dgm:cxn modelId="{064F3AD0-ED69-4199-980C-45B540311A12}" srcId="{CCCD66D6-A56F-4288-A3B2-9D4498E29D55}" destId="{DE45CBD9-DF6D-4397-9636-CFCAE2EE5ECE}" srcOrd="7" destOrd="0" parTransId="{AE607AC5-B50D-4133-8A73-90A0B00E9927}" sibTransId="{E4DF2B26-DC8C-4CB0-B2F6-E41404B7D389}"/>
    <dgm:cxn modelId="{E8888BEE-DC94-4475-A4DD-E6684F290779}" srcId="{CCCD66D6-A56F-4288-A3B2-9D4498E29D55}" destId="{B0D9523C-1F72-4D45-BBD5-C00198864172}" srcOrd="3" destOrd="0" parTransId="{20B64160-1C02-4524-BB04-D6F805921A09}" sibTransId="{9C334A49-4D0B-41C2-B349-8012519415BF}"/>
    <dgm:cxn modelId="{BC13AEED-FF90-4F85-8F39-B4A108F0C90F}" type="presParOf" srcId="{2B94B290-A899-4411-BF0B-CE7947226B5F}" destId="{451C29C5-C01F-4CC9-A57C-2DF36364C06F}" srcOrd="0" destOrd="0" presId="urn:microsoft.com/office/officeart/2005/8/layout/vList2"/>
    <dgm:cxn modelId="{36AEAFA3-D248-4345-9C59-B6A7222E1A67}" type="presParOf" srcId="{2B94B290-A899-4411-BF0B-CE7947226B5F}" destId="{4EF2E6CB-15D5-4BE3-8E2C-906C1E0F7A35}" srcOrd="1" destOrd="0" presId="urn:microsoft.com/office/officeart/2005/8/layout/vList2"/>
    <dgm:cxn modelId="{91BC0303-68DB-40EE-8C85-1ECFC396C548}" type="presParOf" srcId="{2B94B290-A899-4411-BF0B-CE7947226B5F}" destId="{0A29281B-1E78-4B6A-8A08-E321CBF76B22}" srcOrd="2" destOrd="0" presId="urn:microsoft.com/office/officeart/2005/8/layout/vList2"/>
    <dgm:cxn modelId="{033A59AB-D912-4857-A9C9-B6704E76F675}" type="presParOf" srcId="{2B94B290-A899-4411-BF0B-CE7947226B5F}" destId="{DB36DF11-4E82-467B-8383-C862398DAB2E}" srcOrd="3" destOrd="0" presId="urn:microsoft.com/office/officeart/2005/8/layout/vList2"/>
    <dgm:cxn modelId="{D81477AF-CC3A-41CD-B48B-DA8417914027}" type="presParOf" srcId="{2B94B290-A899-4411-BF0B-CE7947226B5F}" destId="{ED7420E7-03D2-428F-9809-F66C59FA6AD4}" srcOrd="4" destOrd="0" presId="urn:microsoft.com/office/officeart/2005/8/layout/vList2"/>
    <dgm:cxn modelId="{63920B98-AB28-4922-BE6B-CB495E8776E6}" type="presParOf" srcId="{2B94B290-A899-4411-BF0B-CE7947226B5F}" destId="{E785B6AB-CF3D-4F0B-A3B4-D5D187F79D3E}" srcOrd="5" destOrd="0" presId="urn:microsoft.com/office/officeart/2005/8/layout/vList2"/>
    <dgm:cxn modelId="{5958546C-8B96-4F65-9438-8AB178986CAE}" type="presParOf" srcId="{2B94B290-A899-4411-BF0B-CE7947226B5F}" destId="{06F0C874-AA7E-4D03-BB93-33A4C88E2BCC}" srcOrd="6" destOrd="0" presId="urn:microsoft.com/office/officeart/2005/8/layout/vList2"/>
    <dgm:cxn modelId="{87DF2F4F-EA65-476F-8475-E0CFDA913095}" type="presParOf" srcId="{2B94B290-A899-4411-BF0B-CE7947226B5F}" destId="{3E8FBCE9-854A-4BD6-BB6D-9A4590FA2718}" srcOrd="7" destOrd="0" presId="urn:microsoft.com/office/officeart/2005/8/layout/vList2"/>
    <dgm:cxn modelId="{17249761-A99D-49E4-844D-AC6DCDE61C79}" type="presParOf" srcId="{2B94B290-A899-4411-BF0B-CE7947226B5F}" destId="{938F177E-260B-4AA6-800D-93CB7B02F465}" srcOrd="8" destOrd="0" presId="urn:microsoft.com/office/officeart/2005/8/layout/vList2"/>
    <dgm:cxn modelId="{F11D6D12-DA57-4E5B-9FB0-CBFC96D41500}" type="presParOf" srcId="{2B94B290-A899-4411-BF0B-CE7947226B5F}" destId="{E6F18E07-E8A3-484B-9813-BCAB66D22D7C}" srcOrd="9" destOrd="0" presId="urn:microsoft.com/office/officeart/2005/8/layout/vList2"/>
    <dgm:cxn modelId="{F4880975-A8D1-4FDA-99D6-C29358F92C1C}" type="presParOf" srcId="{2B94B290-A899-4411-BF0B-CE7947226B5F}" destId="{8AC2BC78-6A29-418B-9E82-780013B59B1E}" srcOrd="10" destOrd="0" presId="urn:microsoft.com/office/officeart/2005/8/layout/vList2"/>
    <dgm:cxn modelId="{124E58F9-CD31-4EEB-A000-1CC451FF0DD9}" type="presParOf" srcId="{2B94B290-A899-4411-BF0B-CE7947226B5F}" destId="{3EB3663D-7169-42E7-8CE9-3EA8CEDB1CCD}" srcOrd="11" destOrd="0" presId="urn:microsoft.com/office/officeart/2005/8/layout/vList2"/>
    <dgm:cxn modelId="{A86D212A-92B5-448E-8710-B4D8E8870827}" type="presParOf" srcId="{2B94B290-A899-4411-BF0B-CE7947226B5F}" destId="{E24CB1CA-A8AF-428D-99D5-37CCA9498323}" srcOrd="12" destOrd="0" presId="urn:microsoft.com/office/officeart/2005/8/layout/vList2"/>
    <dgm:cxn modelId="{45CADC77-1E1C-45CE-B9C3-88176C25A3E6}" type="presParOf" srcId="{2B94B290-A899-4411-BF0B-CE7947226B5F}" destId="{DCF88120-D997-4B46-8F86-D91B88F9F1FD}" srcOrd="13" destOrd="0" presId="urn:microsoft.com/office/officeart/2005/8/layout/vList2"/>
    <dgm:cxn modelId="{9DA52DB6-874F-491C-93EC-C4AEFDDD718C}" type="presParOf" srcId="{2B94B290-A899-4411-BF0B-CE7947226B5F}" destId="{45813CC1-56F3-41F5-849F-C96160E5F237}" srcOrd="14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B15FB52-086F-4D3D-B573-E158E9F8868D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CO"/>
        </a:p>
      </dgm:t>
    </dgm:pt>
    <dgm:pt modelId="{1E6C3F26-2971-4267-B980-F1F221E0958E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Elaborar el Plan de Acción del Sistema de Control Interno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B09FBE11-9F69-4EA6-B0C3-47DBF18D3251}" type="parTrans" cxnId="{B6FAAE89-2708-4DA7-99BE-B3899C3D8ED5}">
      <dgm:prSet/>
      <dgm:spPr/>
      <dgm:t>
        <a:bodyPr/>
        <a:lstStyle/>
        <a:p>
          <a:endParaRPr lang="es-CO"/>
        </a:p>
      </dgm:t>
    </dgm:pt>
    <dgm:pt modelId="{50C10A85-0724-4698-ADBE-535F08DC0B96}" type="sibTrans" cxnId="{B6FAAE89-2708-4DA7-99BE-B3899C3D8ED5}">
      <dgm:prSet/>
      <dgm:spPr/>
      <dgm:t>
        <a:bodyPr/>
        <a:lstStyle/>
        <a:p>
          <a:endParaRPr lang="es-CO"/>
        </a:p>
      </dgm:t>
    </dgm:pt>
    <dgm:pt modelId="{7DA3B108-637D-4CEA-8985-623A5CE89E2F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Fomento una cultura de la gestión y control institucional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87D8A6FF-568A-4CB4-8CCD-1A294E1B4D2E}" type="parTrans" cxnId="{8CB8E679-FB30-4AF3-9653-A9AB19941101}">
      <dgm:prSet/>
      <dgm:spPr/>
      <dgm:t>
        <a:bodyPr/>
        <a:lstStyle/>
        <a:p>
          <a:endParaRPr lang="es-CO"/>
        </a:p>
      </dgm:t>
    </dgm:pt>
    <dgm:pt modelId="{1EFC90E5-6CB2-4C78-8D5B-F7170BEDEF7D}" type="sibTrans" cxnId="{8CB8E679-FB30-4AF3-9653-A9AB19941101}">
      <dgm:prSet/>
      <dgm:spPr/>
      <dgm:t>
        <a:bodyPr/>
        <a:lstStyle/>
        <a:p>
          <a:endParaRPr lang="es-CO"/>
        </a:p>
      </dgm:t>
    </dgm:pt>
    <dgm:pt modelId="{B65F92BF-0019-40F6-8EE0-A80516AF220D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Definir la política de riesgos y metodología para evaluar determinar, valorar y evaluar riesgos y controles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D6A11AF0-7D30-43FC-BD34-122BD4BDDB54}" type="parTrans" cxnId="{E7B63151-4FBD-4B5C-92B0-268C9D9CAD65}">
      <dgm:prSet/>
      <dgm:spPr/>
      <dgm:t>
        <a:bodyPr/>
        <a:lstStyle/>
        <a:p>
          <a:endParaRPr lang="es-CO"/>
        </a:p>
      </dgm:t>
    </dgm:pt>
    <dgm:pt modelId="{4FB2D1D9-F7A5-4329-BAA1-268608AE371E}" type="sibTrans" cxnId="{E7B63151-4FBD-4B5C-92B0-268C9D9CAD65}">
      <dgm:prSet/>
      <dgm:spPr/>
      <dgm:t>
        <a:bodyPr/>
        <a:lstStyle/>
        <a:p>
          <a:endParaRPr lang="es-CO"/>
        </a:p>
      </dgm:t>
    </dgm:pt>
    <dgm:pt modelId="{8E5218D4-1EFB-4A94-B343-F8EAAD6F64A6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Aplicación del Mapa de Aseguramiento, Ejecución de plan de acción del sistema de control interno (planes relacionados)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57247EC5-8D0F-4818-84EC-0975694EC065}" type="parTrans" cxnId="{69D7490A-F57C-4FF9-858D-E0BE624A9E0B}">
      <dgm:prSet/>
      <dgm:spPr/>
      <dgm:t>
        <a:bodyPr/>
        <a:lstStyle/>
        <a:p>
          <a:endParaRPr lang="es-CO"/>
        </a:p>
      </dgm:t>
    </dgm:pt>
    <dgm:pt modelId="{5CCB7D14-B888-4A95-B57C-70928EC05FB7}" type="sibTrans" cxnId="{69D7490A-F57C-4FF9-858D-E0BE624A9E0B}">
      <dgm:prSet/>
      <dgm:spPr/>
      <dgm:t>
        <a:bodyPr/>
        <a:lstStyle/>
        <a:p>
          <a:endParaRPr lang="es-CO"/>
        </a:p>
      </dgm:t>
    </dgm:pt>
    <dgm:pt modelId="{73980119-7709-4D48-B264-A53F53B4FB2C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Realizar evaluación Independiente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0D55366B-F449-4F86-BD36-A682ACC5F9AB}" type="parTrans" cxnId="{102D17A7-140D-45ED-B7F5-5BB0BDA19673}">
      <dgm:prSet/>
      <dgm:spPr/>
      <dgm:t>
        <a:bodyPr/>
        <a:lstStyle/>
        <a:p>
          <a:endParaRPr lang="es-CO"/>
        </a:p>
      </dgm:t>
    </dgm:pt>
    <dgm:pt modelId="{9FE45EAE-A09B-41FE-939C-8F75DAE60C33}" type="sibTrans" cxnId="{102D17A7-140D-45ED-B7F5-5BB0BDA19673}">
      <dgm:prSet/>
      <dgm:spPr/>
      <dgm:t>
        <a:bodyPr/>
        <a:lstStyle/>
        <a:p>
          <a:endParaRPr lang="es-CO"/>
        </a:p>
      </dgm:t>
    </dgm:pt>
    <dgm:pt modelId="{77371AEC-CF3E-493A-9215-BA59AA1C5471}">
      <dgm:prSet phldrT="[Text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O" sz="1200" dirty="0">
              <a:solidFill>
                <a:schemeClr val="tx1"/>
              </a:solidFill>
            </a:rPr>
            <a:t>Gestionar el control interno disciplinario</a:t>
          </a:r>
        </a:p>
      </dgm:t>
    </dgm:pt>
    <dgm:pt modelId="{E2E8A6D6-8747-4F58-843E-6178D9F8EAE7}" type="parTrans" cxnId="{B533D056-6A01-41B7-9EA0-D7A1C2D9F8D9}">
      <dgm:prSet/>
      <dgm:spPr/>
      <dgm:t>
        <a:bodyPr/>
        <a:lstStyle/>
        <a:p>
          <a:endParaRPr lang="es-CO"/>
        </a:p>
      </dgm:t>
    </dgm:pt>
    <dgm:pt modelId="{BBE79855-243F-4475-B386-E5121F7F9211}" type="sibTrans" cxnId="{B533D056-6A01-41B7-9EA0-D7A1C2D9F8D9}">
      <dgm:prSet/>
      <dgm:spPr/>
      <dgm:t>
        <a:bodyPr/>
        <a:lstStyle/>
        <a:p>
          <a:endParaRPr lang="es-CO"/>
        </a:p>
      </dgm:t>
    </dgm:pt>
    <dgm:pt modelId="{6D100C1D-4D42-4BF8-9C7E-11D57B93158B}" type="pres">
      <dgm:prSet presAssocID="{4B15FB52-086F-4D3D-B573-E158E9F8868D}" presName="linear" presStyleCnt="0">
        <dgm:presLayoutVars>
          <dgm:dir/>
          <dgm:animLvl val="lvl"/>
          <dgm:resizeHandles val="exact"/>
        </dgm:presLayoutVars>
      </dgm:prSet>
      <dgm:spPr/>
    </dgm:pt>
    <dgm:pt modelId="{F6B3BC2B-963A-490A-9CB0-75A6440607FC}" type="pres">
      <dgm:prSet presAssocID="{1E6C3F26-2971-4267-B980-F1F221E0958E}" presName="parentLin" presStyleCnt="0"/>
      <dgm:spPr/>
    </dgm:pt>
    <dgm:pt modelId="{49FC5AE0-05B9-4F9D-A937-2892331FC1E5}" type="pres">
      <dgm:prSet presAssocID="{1E6C3F26-2971-4267-B980-F1F221E0958E}" presName="parentLeftMargin" presStyleLbl="node1" presStyleIdx="0" presStyleCnt="6"/>
      <dgm:spPr/>
    </dgm:pt>
    <dgm:pt modelId="{5489CE8E-6C86-4EF7-A822-B20F45916C44}" type="pres">
      <dgm:prSet presAssocID="{1E6C3F26-2971-4267-B980-F1F221E0958E}" presName="parentText" presStyleLbl="node1" presStyleIdx="0" presStyleCnt="6" custScaleX="112907" custScaleY="104808">
        <dgm:presLayoutVars>
          <dgm:chMax val="0"/>
          <dgm:bulletEnabled val="1"/>
        </dgm:presLayoutVars>
      </dgm:prSet>
      <dgm:spPr/>
    </dgm:pt>
    <dgm:pt modelId="{84B1747C-0BC3-44D1-A6B0-6EB3A0426BFF}" type="pres">
      <dgm:prSet presAssocID="{1E6C3F26-2971-4267-B980-F1F221E0958E}" presName="negativeSpace" presStyleCnt="0"/>
      <dgm:spPr/>
    </dgm:pt>
    <dgm:pt modelId="{D8B41818-54C9-4A95-A1D2-D75A3179C5EC}" type="pres">
      <dgm:prSet presAssocID="{1E6C3F26-2971-4267-B980-F1F221E0958E}" presName="childText" presStyleLbl="conFgAcc1" presStyleIdx="0" presStyleCnt="6" custScaleX="922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D0F1DF9A-6340-42A2-B88D-1988F86E3B74}" type="pres">
      <dgm:prSet presAssocID="{50C10A85-0724-4698-ADBE-535F08DC0B96}" presName="spaceBetweenRectangles" presStyleCnt="0"/>
      <dgm:spPr/>
    </dgm:pt>
    <dgm:pt modelId="{7C053AE6-676E-46F5-B6A2-490CE21E0D81}" type="pres">
      <dgm:prSet presAssocID="{7DA3B108-637D-4CEA-8985-623A5CE89E2F}" presName="parentLin" presStyleCnt="0"/>
      <dgm:spPr/>
    </dgm:pt>
    <dgm:pt modelId="{D22CBA43-DC96-43EE-A46D-1C57E47F8829}" type="pres">
      <dgm:prSet presAssocID="{7DA3B108-637D-4CEA-8985-623A5CE89E2F}" presName="parentLeftMargin" presStyleLbl="node1" presStyleIdx="0" presStyleCnt="6"/>
      <dgm:spPr/>
    </dgm:pt>
    <dgm:pt modelId="{44FDC3F4-03DF-4418-BEA5-5D022C439CE3}" type="pres">
      <dgm:prSet presAssocID="{7DA3B108-637D-4CEA-8985-623A5CE89E2F}" presName="parentText" presStyleLbl="node1" presStyleIdx="1" presStyleCnt="6" custScaleX="112423" custScaleY="99917" custLinFactNeighborX="-1984" custLinFactNeighborY="5545">
        <dgm:presLayoutVars>
          <dgm:chMax val="0"/>
          <dgm:bulletEnabled val="1"/>
        </dgm:presLayoutVars>
      </dgm:prSet>
      <dgm:spPr/>
    </dgm:pt>
    <dgm:pt modelId="{0F90529A-4541-443E-94CC-E86A91954AA9}" type="pres">
      <dgm:prSet presAssocID="{7DA3B108-637D-4CEA-8985-623A5CE89E2F}" presName="negativeSpace" presStyleCnt="0"/>
      <dgm:spPr/>
    </dgm:pt>
    <dgm:pt modelId="{5B995A8E-AB78-4430-87F9-5A3449BBD621}" type="pres">
      <dgm:prSet presAssocID="{7DA3B108-637D-4CEA-8985-623A5CE89E2F}" presName="childText" presStyleLbl="conFgAcc1" presStyleIdx="1" presStyleCnt="6" custScaleX="922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C1A941D8-4CF3-45F7-B91F-C21AA5B7B396}" type="pres">
      <dgm:prSet presAssocID="{1EFC90E5-6CB2-4C78-8D5B-F7170BEDEF7D}" presName="spaceBetweenRectangles" presStyleCnt="0"/>
      <dgm:spPr/>
    </dgm:pt>
    <dgm:pt modelId="{072817D2-A588-41ED-99CA-1FDDDB141A79}" type="pres">
      <dgm:prSet presAssocID="{B65F92BF-0019-40F6-8EE0-A80516AF220D}" presName="parentLin" presStyleCnt="0"/>
      <dgm:spPr/>
    </dgm:pt>
    <dgm:pt modelId="{D1842EE9-CF67-4B30-B4FB-2411B4A910A3}" type="pres">
      <dgm:prSet presAssocID="{B65F92BF-0019-40F6-8EE0-A80516AF220D}" presName="parentLeftMargin" presStyleLbl="node1" presStyleIdx="1" presStyleCnt="6"/>
      <dgm:spPr/>
    </dgm:pt>
    <dgm:pt modelId="{5AAB1B98-27A0-4F0C-8EF4-C9E80C7A09B0}" type="pres">
      <dgm:prSet presAssocID="{B65F92BF-0019-40F6-8EE0-A80516AF220D}" presName="parentText" presStyleLbl="node1" presStyleIdx="2" presStyleCnt="6" custScaleX="110425" custScaleY="195434" custLinFactNeighborX="8199" custLinFactNeighborY="4578">
        <dgm:presLayoutVars>
          <dgm:chMax val="0"/>
          <dgm:bulletEnabled val="1"/>
        </dgm:presLayoutVars>
      </dgm:prSet>
      <dgm:spPr/>
    </dgm:pt>
    <dgm:pt modelId="{9ADF347F-1A95-408F-882C-CFC82138C120}" type="pres">
      <dgm:prSet presAssocID="{B65F92BF-0019-40F6-8EE0-A80516AF220D}" presName="negativeSpace" presStyleCnt="0"/>
      <dgm:spPr/>
    </dgm:pt>
    <dgm:pt modelId="{F5EBC87E-E67B-4DE5-8924-652A09B9D313}" type="pres">
      <dgm:prSet presAssocID="{B65F92BF-0019-40F6-8EE0-A80516AF220D}" presName="childText" presStyleLbl="conFgAcc1" presStyleIdx="2" presStyleCnt="6" custScaleX="922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86102D2B-4733-4548-B0BD-82E42E11C8BA}" type="pres">
      <dgm:prSet presAssocID="{4FB2D1D9-F7A5-4329-BAA1-268608AE371E}" presName="spaceBetweenRectangles" presStyleCnt="0"/>
      <dgm:spPr/>
    </dgm:pt>
    <dgm:pt modelId="{2B77CF8A-80A9-4654-B9CD-70C7FD4C39C6}" type="pres">
      <dgm:prSet presAssocID="{8E5218D4-1EFB-4A94-B343-F8EAAD6F64A6}" presName="parentLin" presStyleCnt="0"/>
      <dgm:spPr/>
    </dgm:pt>
    <dgm:pt modelId="{C251CDA8-99BE-4FB8-9D97-161F59A36651}" type="pres">
      <dgm:prSet presAssocID="{8E5218D4-1EFB-4A94-B343-F8EAAD6F64A6}" presName="parentLeftMargin" presStyleLbl="node1" presStyleIdx="2" presStyleCnt="6"/>
      <dgm:spPr/>
    </dgm:pt>
    <dgm:pt modelId="{B9F815FC-C5BA-4166-A6C7-72C6B4FA6DF2}" type="pres">
      <dgm:prSet presAssocID="{8E5218D4-1EFB-4A94-B343-F8EAAD6F64A6}" presName="parentText" presStyleLbl="node1" presStyleIdx="3" presStyleCnt="6" custScaleX="112112" custScaleY="248977">
        <dgm:presLayoutVars>
          <dgm:chMax val="0"/>
          <dgm:bulletEnabled val="1"/>
        </dgm:presLayoutVars>
      </dgm:prSet>
      <dgm:spPr/>
    </dgm:pt>
    <dgm:pt modelId="{D25F495A-C2D0-43DF-8BD0-0927CAC88730}" type="pres">
      <dgm:prSet presAssocID="{8E5218D4-1EFB-4A94-B343-F8EAAD6F64A6}" presName="negativeSpace" presStyleCnt="0"/>
      <dgm:spPr/>
    </dgm:pt>
    <dgm:pt modelId="{24024199-C848-473B-9990-F846A39E1BDA}" type="pres">
      <dgm:prSet presAssocID="{8E5218D4-1EFB-4A94-B343-F8EAAD6F64A6}" presName="childText" presStyleLbl="conFgAcc1" presStyleIdx="3" presStyleCnt="6" custScaleX="922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1A0A6CCC-BBAE-4A87-9610-B43605745172}" type="pres">
      <dgm:prSet presAssocID="{5CCB7D14-B888-4A95-B57C-70928EC05FB7}" presName="spaceBetweenRectangles" presStyleCnt="0"/>
      <dgm:spPr/>
    </dgm:pt>
    <dgm:pt modelId="{999A5474-E827-43F3-AF6B-EF8480CD526A}" type="pres">
      <dgm:prSet presAssocID="{73980119-7709-4D48-B264-A53F53B4FB2C}" presName="parentLin" presStyleCnt="0"/>
      <dgm:spPr/>
    </dgm:pt>
    <dgm:pt modelId="{7868DAD3-545C-43DA-B41E-AFBFEA405A54}" type="pres">
      <dgm:prSet presAssocID="{73980119-7709-4D48-B264-A53F53B4FB2C}" presName="parentLeftMargin" presStyleLbl="node1" presStyleIdx="3" presStyleCnt="6"/>
      <dgm:spPr/>
    </dgm:pt>
    <dgm:pt modelId="{CD7B8A8B-5DCB-4441-8D65-9A926B499698}" type="pres">
      <dgm:prSet presAssocID="{73980119-7709-4D48-B264-A53F53B4FB2C}" presName="parentText" presStyleLbl="node1" presStyleIdx="4" presStyleCnt="6" custScaleX="107747" custScaleY="132417">
        <dgm:presLayoutVars>
          <dgm:chMax val="0"/>
          <dgm:bulletEnabled val="1"/>
        </dgm:presLayoutVars>
      </dgm:prSet>
      <dgm:spPr/>
    </dgm:pt>
    <dgm:pt modelId="{6B99DF0E-249A-46F0-B7F8-F08ABA8E9BE6}" type="pres">
      <dgm:prSet presAssocID="{73980119-7709-4D48-B264-A53F53B4FB2C}" presName="negativeSpace" presStyleCnt="0"/>
      <dgm:spPr/>
    </dgm:pt>
    <dgm:pt modelId="{A8966021-F766-4F45-BB4B-E6906CAEC7D8}" type="pres">
      <dgm:prSet presAssocID="{73980119-7709-4D48-B264-A53F53B4FB2C}" presName="childText" presStyleLbl="conFgAcc1" presStyleIdx="4" presStyleCnt="6" custScaleX="922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513F64D0-1E10-455B-9E8C-18EE33A58CBA}" type="pres">
      <dgm:prSet presAssocID="{9FE45EAE-A09B-41FE-939C-8F75DAE60C33}" presName="spaceBetweenRectangles" presStyleCnt="0"/>
      <dgm:spPr/>
    </dgm:pt>
    <dgm:pt modelId="{3818DC16-18D6-4B2F-9633-A39D7A20BFC8}" type="pres">
      <dgm:prSet presAssocID="{77371AEC-CF3E-493A-9215-BA59AA1C5471}" presName="parentLin" presStyleCnt="0"/>
      <dgm:spPr/>
    </dgm:pt>
    <dgm:pt modelId="{CD7E46A1-8F7B-47DB-B21C-5342C3F156F1}" type="pres">
      <dgm:prSet presAssocID="{77371AEC-CF3E-493A-9215-BA59AA1C5471}" presName="parentLeftMargin" presStyleLbl="node1" presStyleIdx="4" presStyleCnt="6"/>
      <dgm:spPr/>
    </dgm:pt>
    <dgm:pt modelId="{C9D064CD-DABF-414A-BEDB-46C7D8D16054}" type="pres">
      <dgm:prSet presAssocID="{77371AEC-CF3E-493A-9215-BA59AA1C5471}" presName="parentText" presStyleLbl="node1" presStyleIdx="5" presStyleCnt="6" custScaleX="111680">
        <dgm:presLayoutVars>
          <dgm:chMax val="0"/>
          <dgm:bulletEnabled val="1"/>
        </dgm:presLayoutVars>
      </dgm:prSet>
      <dgm:spPr/>
    </dgm:pt>
    <dgm:pt modelId="{BAC4EA62-BA49-4210-879C-20F9BDD5541B}" type="pres">
      <dgm:prSet presAssocID="{77371AEC-CF3E-493A-9215-BA59AA1C5471}" presName="negativeSpace" presStyleCnt="0"/>
      <dgm:spPr/>
    </dgm:pt>
    <dgm:pt modelId="{5FD7F9F0-8211-464E-BD53-A2FDD8C65657}" type="pres">
      <dgm:prSet presAssocID="{77371AEC-CF3E-493A-9215-BA59AA1C5471}" presName="childText" presStyleLbl="conFgAcc1" presStyleIdx="5" presStyleCnt="6" custScaleX="92198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CA221F04-81F3-4159-B8F4-27B968FDA499}" type="presOf" srcId="{1E6C3F26-2971-4267-B980-F1F221E0958E}" destId="{49FC5AE0-05B9-4F9D-A937-2892331FC1E5}" srcOrd="0" destOrd="0" presId="urn:microsoft.com/office/officeart/2005/8/layout/list1"/>
    <dgm:cxn modelId="{F0B28107-1B15-4798-BA6A-57B1D7BCFCB9}" type="presOf" srcId="{B65F92BF-0019-40F6-8EE0-A80516AF220D}" destId="{D1842EE9-CF67-4B30-B4FB-2411B4A910A3}" srcOrd="0" destOrd="0" presId="urn:microsoft.com/office/officeart/2005/8/layout/list1"/>
    <dgm:cxn modelId="{69D7490A-F57C-4FF9-858D-E0BE624A9E0B}" srcId="{4B15FB52-086F-4D3D-B573-E158E9F8868D}" destId="{8E5218D4-1EFB-4A94-B343-F8EAAD6F64A6}" srcOrd="3" destOrd="0" parTransId="{57247EC5-8D0F-4818-84EC-0975694EC065}" sibTransId="{5CCB7D14-B888-4A95-B57C-70928EC05FB7}"/>
    <dgm:cxn modelId="{2BA7F111-D823-4C63-82DC-22586415E3C8}" type="presOf" srcId="{4B15FB52-086F-4D3D-B573-E158E9F8868D}" destId="{6D100C1D-4D42-4BF8-9C7E-11D57B93158B}" srcOrd="0" destOrd="0" presId="urn:microsoft.com/office/officeart/2005/8/layout/list1"/>
    <dgm:cxn modelId="{62312D35-9374-4F2C-9126-D06A5D26CE5D}" type="presOf" srcId="{8E5218D4-1EFB-4A94-B343-F8EAAD6F64A6}" destId="{B9F815FC-C5BA-4166-A6C7-72C6B4FA6DF2}" srcOrd="1" destOrd="0" presId="urn:microsoft.com/office/officeart/2005/8/layout/list1"/>
    <dgm:cxn modelId="{08806C48-4E79-4C69-B4F3-CB796CC47BDC}" type="presOf" srcId="{1E6C3F26-2971-4267-B980-F1F221E0958E}" destId="{5489CE8E-6C86-4EF7-A822-B20F45916C44}" srcOrd="1" destOrd="0" presId="urn:microsoft.com/office/officeart/2005/8/layout/list1"/>
    <dgm:cxn modelId="{51021A4D-01B1-4FA7-9192-6B1F1185CA62}" type="presOf" srcId="{8E5218D4-1EFB-4A94-B343-F8EAAD6F64A6}" destId="{C251CDA8-99BE-4FB8-9D97-161F59A36651}" srcOrd="0" destOrd="0" presId="urn:microsoft.com/office/officeart/2005/8/layout/list1"/>
    <dgm:cxn modelId="{CADD064E-1BE0-4658-9728-7312A013FCA3}" type="presOf" srcId="{B65F92BF-0019-40F6-8EE0-A80516AF220D}" destId="{5AAB1B98-27A0-4F0C-8EF4-C9E80C7A09B0}" srcOrd="1" destOrd="0" presId="urn:microsoft.com/office/officeart/2005/8/layout/list1"/>
    <dgm:cxn modelId="{E7B63151-4FBD-4B5C-92B0-268C9D9CAD65}" srcId="{4B15FB52-086F-4D3D-B573-E158E9F8868D}" destId="{B65F92BF-0019-40F6-8EE0-A80516AF220D}" srcOrd="2" destOrd="0" parTransId="{D6A11AF0-7D30-43FC-BD34-122BD4BDDB54}" sibTransId="{4FB2D1D9-F7A5-4329-BAA1-268608AE371E}"/>
    <dgm:cxn modelId="{E3CE8D75-A8F0-41FD-BD43-80568B80C56E}" type="presOf" srcId="{7DA3B108-637D-4CEA-8985-623A5CE89E2F}" destId="{D22CBA43-DC96-43EE-A46D-1C57E47F8829}" srcOrd="0" destOrd="0" presId="urn:microsoft.com/office/officeart/2005/8/layout/list1"/>
    <dgm:cxn modelId="{B533D056-6A01-41B7-9EA0-D7A1C2D9F8D9}" srcId="{4B15FB52-086F-4D3D-B573-E158E9F8868D}" destId="{77371AEC-CF3E-493A-9215-BA59AA1C5471}" srcOrd="5" destOrd="0" parTransId="{E2E8A6D6-8747-4F58-843E-6178D9F8EAE7}" sibTransId="{BBE79855-243F-4475-B386-E5121F7F9211}"/>
    <dgm:cxn modelId="{8CB8E679-FB30-4AF3-9653-A9AB19941101}" srcId="{4B15FB52-086F-4D3D-B573-E158E9F8868D}" destId="{7DA3B108-637D-4CEA-8985-623A5CE89E2F}" srcOrd="1" destOrd="0" parTransId="{87D8A6FF-568A-4CB4-8CCD-1A294E1B4D2E}" sibTransId="{1EFC90E5-6CB2-4C78-8D5B-F7170BEDEF7D}"/>
    <dgm:cxn modelId="{B6FAAE89-2708-4DA7-99BE-B3899C3D8ED5}" srcId="{4B15FB52-086F-4D3D-B573-E158E9F8868D}" destId="{1E6C3F26-2971-4267-B980-F1F221E0958E}" srcOrd="0" destOrd="0" parTransId="{B09FBE11-9F69-4EA6-B0C3-47DBF18D3251}" sibTransId="{50C10A85-0724-4698-ADBE-535F08DC0B96}"/>
    <dgm:cxn modelId="{39D3068B-3A46-4D5D-86F4-47133C6AF510}" type="presOf" srcId="{77371AEC-CF3E-493A-9215-BA59AA1C5471}" destId="{C9D064CD-DABF-414A-BEDB-46C7D8D16054}" srcOrd="1" destOrd="0" presId="urn:microsoft.com/office/officeart/2005/8/layout/list1"/>
    <dgm:cxn modelId="{102D17A7-140D-45ED-B7F5-5BB0BDA19673}" srcId="{4B15FB52-086F-4D3D-B573-E158E9F8868D}" destId="{73980119-7709-4D48-B264-A53F53B4FB2C}" srcOrd="4" destOrd="0" parTransId="{0D55366B-F449-4F86-BD36-A682ACC5F9AB}" sibTransId="{9FE45EAE-A09B-41FE-939C-8F75DAE60C33}"/>
    <dgm:cxn modelId="{4693CFC1-67B5-47E9-AA13-3F008DFA5C2F}" type="presOf" srcId="{73980119-7709-4D48-B264-A53F53B4FB2C}" destId="{7868DAD3-545C-43DA-B41E-AFBFEA405A54}" srcOrd="0" destOrd="0" presId="urn:microsoft.com/office/officeart/2005/8/layout/list1"/>
    <dgm:cxn modelId="{7D4642D4-FB71-4DCF-982C-ED19D18BAC3C}" type="presOf" srcId="{73980119-7709-4D48-B264-A53F53B4FB2C}" destId="{CD7B8A8B-5DCB-4441-8D65-9A926B499698}" srcOrd="1" destOrd="0" presId="urn:microsoft.com/office/officeart/2005/8/layout/list1"/>
    <dgm:cxn modelId="{9AC45FE6-BA29-4093-9DD5-ABC1B87FFF33}" type="presOf" srcId="{77371AEC-CF3E-493A-9215-BA59AA1C5471}" destId="{CD7E46A1-8F7B-47DB-B21C-5342C3F156F1}" srcOrd="0" destOrd="0" presId="urn:microsoft.com/office/officeart/2005/8/layout/list1"/>
    <dgm:cxn modelId="{9377FFE6-8E65-4D57-8E6F-F1CE1CA9CD17}" type="presOf" srcId="{7DA3B108-637D-4CEA-8985-623A5CE89E2F}" destId="{44FDC3F4-03DF-4418-BEA5-5D022C439CE3}" srcOrd="1" destOrd="0" presId="urn:microsoft.com/office/officeart/2005/8/layout/list1"/>
    <dgm:cxn modelId="{DE0A654E-94BC-40AD-91D3-E0F0F5DA3A15}" type="presParOf" srcId="{6D100C1D-4D42-4BF8-9C7E-11D57B93158B}" destId="{F6B3BC2B-963A-490A-9CB0-75A6440607FC}" srcOrd="0" destOrd="0" presId="urn:microsoft.com/office/officeart/2005/8/layout/list1"/>
    <dgm:cxn modelId="{8ED91F1A-C2E9-4BDE-B340-D9E244835B82}" type="presParOf" srcId="{F6B3BC2B-963A-490A-9CB0-75A6440607FC}" destId="{49FC5AE0-05B9-4F9D-A937-2892331FC1E5}" srcOrd="0" destOrd="0" presId="urn:microsoft.com/office/officeart/2005/8/layout/list1"/>
    <dgm:cxn modelId="{EB8951E4-D87A-43C4-8D8A-587B37656695}" type="presParOf" srcId="{F6B3BC2B-963A-490A-9CB0-75A6440607FC}" destId="{5489CE8E-6C86-4EF7-A822-B20F45916C44}" srcOrd="1" destOrd="0" presId="urn:microsoft.com/office/officeart/2005/8/layout/list1"/>
    <dgm:cxn modelId="{0F1C2810-4ECE-444E-8E6F-8D63F3CBB795}" type="presParOf" srcId="{6D100C1D-4D42-4BF8-9C7E-11D57B93158B}" destId="{84B1747C-0BC3-44D1-A6B0-6EB3A0426BFF}" srcOrd="1" destOrd="0" presId="urn:microsoft.com/office/officeart/2005/8/layout/list1"/>
    <dgm:cxn modelId="{844768F4-71CF-429C-9914-ED0AC0C8621B}" type="presParOf" srcId="{6D100C1D-4D42-4BF8-9C7E-11D57B93158B}" destId="{D8B41818-54C9-4A95-A1D2-D75A3179C5EC}" srcOrd="2" destOrd="0" presId="urn:microsoft.com/office/officeart/2005/8/layout/list1"/>
    <dgm:cxn modelId="{949E1233-A76B-4DFB-A32F-EC44BA002727}" type="presParOf" srcId="{6D100C1D-4D42-4BF8-9C7E-11D57B93158B}" destId="{D0F1DF9A-6340-42A2-B88D-1988F86E3B74}" srcOrd="3" destOrd="0" presId="urn:microsoft.com/office/officeart/2005/8/layout/list1"/>
    <dgm:cxn modelId="{F9B48F19-8C85-49F5-A830-EECCB22E43E9}" type="presParOf" srcId="{6D100C1D-4D42-4BF8-9C7E-11D57B93158B}" destId="{7C053AE6-676E-46F5-B6A2-490CE21E0D81}" srcOrd="4" destOrd="0" presId="urn:microsoft.com/office/officeart/2005/8/layout/list1"/>
    <dgm:cxn modelId="{49581B87-A38B-49FB-B11A-7A9BBE163DBE}" type="presParOf" srcId="{7C053AE6-676E-46F5-B6A2-490CE21E0D81}" destId="{D22CBA43-DC96-43EE-A46D-1C57E47F8829}" srcOrd="0" destOrd="0" presId="urn:microsoft.com/office/officeart/2005/8/layout/list1"/>
    <dgm:cxn modelId="{B1E55349-53CF-4F09-84B1-92DB9AFEFB74}" type="presParOf" srcId="{7C053AE6-676E-46F5-B6A2-490CE21E0D81}" destId="{44FDC3F4-03DF-4418-BEA5-5D022C439CE3}" srcOrd="1" destOrd="0" presId="urn:microsoft.com/office/officeart/2005/8/layout/list1"/>
    <dgm:cxn modelId="{19A931C7-4B98-424A-A928-A2E0A3459813}" type="presParOf" srcId="{6D100C1D-4D42-4BF8-9C7E-11D57B93158B}" destId="{0F90529A-4541-443E-94CC-E86A91954AA9}" srcOrd="5" destOrd="0" presId="urn:microsoft.com/office/officeart/2005/8/layout/list1"/>
    <dgm:cxn modelId="{FA2B57D9-FB81-4689-88EF-91FC3A688A0D}" type="presParOf" srcId="{6D100C1D-4D42-4BF8-9C7E-11D57B93158B}" destId="{5B995A8E-AB78-4430-87F9-5A3449BBD621}" srcOrd="6" destOrd="0" presId="urn:microsoft.com/office/officeart/2005/8/layout/list1"/>
    <dgm:cxn modelId="{58C2F377-0DCA-4017-9B45-D3FE67DA0787}" type="presParOf" srcId="{6D100C1D-4D42-4BF8-9C7E-11D57B93158B}" destId="{C1A941D8-4CF3-45F7-B91F-C21AA5B7B396}" srcOrd="7" destOrd="0" presId="urn:microsoft.com/office/officeart/2005/8/layout/list1"/>
    <dgm:cxn modelId="{FF987B1D-E2E3-4E13-985A-E6AF692940BA}" type="presParOf" srcId="{6D100C1D-4D42-4BF8-9C7E-11D57B93158B}" destId="{072817D2-A588-41ED-99CA-1FDDDB141A79}" srcOrd="8" destOrd="0" presId="urn:microsoft.com/office/officeart/2005/8/layout/list1"/>
    <dgm:cxn modelId="{FAC730C8-03A8-4E75-92D2-AD520C12A7C3}" type="presParOf" srcId="{072817D2-A588-41ED-99CA-1FDDDB141A79}" destId="{D1842EE9-CF67-4B30-B4FB-2411B4A910A3}" srcOrd="0" destOrd="0" presId="urn:microsoft.com/office/officeart/2005/8/layout/list1"/>
    <dgm:cxn modelId="{A5FC0E5C-1112-426E-AA35-7260E87A23C4}" type="presParOf" srcId="{072817D2-A588-41ED-99CA-1FDDDB141A79}" destId="{5AAB1B98-27A0-4F0C-8EF4-C9E80C7A09B0}" srcOrd="1" destOrd="0" presId="urn:microsoft.com/office/officeart/2005/8/layout/list1"/>
    <dgm:cxn modelId="{BC95F2D8-CF59-40AA-B54B-871A72E73867}" type="presParOf" srcId="{6D100C1D-4D42-4BF8-9C7E-11D57B93158B}" destId="{9ADF347F-1A95-408F-882C-CFC82138C120}" srcOrd="9" destOrd="0" presId="urn:microsoft.com/office/officeart/2005/8/layout/list1"/>
    <dgm:cxn modelId="{0A3D9577-D527-429A-BFD2-42EEFCF84A73}" type="presParOf" srcId="{6D100C1D-4D42-4BF8-9C7E-11D57B93158B}" destId="{F5EBC87E-E67B-4DE5-8924-652A09B9D313}" srcOrd="10" destOrd="0" presId="urn:microsoft.com/office/officeart/2005/8/layout/list1"/>
    <dgm:cxn modelId="{3B0BECFE-5970-4939-B50C-E898FAC55E74}" type="presParOf" srcId="{6D100C1D-4D42-4BF8-9C7E-11D57B93158B}" destId="{86102D2B-4733-4548-B0BD-82E42E11C8BA}" srcOrd="11" destOrd="0" presId="urn:microsoft.com/office/officeart/2005/8/layout/list1"/>
    <dgm:cxn modelId="{338738B7-6F4E-401F-B2C4-BB521067CB41}" type="presParOf" srcId="{6D100C1D-4D42-4BF8-9C7E-11D57B93158B}" destId="{2B77CF8A-80A9-4654-B9CD-70C7FD4C39C6}" srcOrd="12" destOrd="0" presId="urn:microsoft.com/office/officeart/2005/8/layout/list1"/>
    <dgm:cxn modelId="{9FDF5580-7595-4C82-92CC-922FABE31588}" type="presParOf" srcId="{2B77CF8A-80A9-4654-B9CD-70C7FD4C39C6}" destId="{C251CDA8-99BE-4FB8-9D97-161F59A36651}" srcOrd="0" destOrd="0" presId="urn:microsoft.com/office/officeart/2005/8/layout/list1"/>
    <dgm:cxn modelId="{23766968-D9F6-48DC-B58F-A3571FAB2170}" type="presParOf" srcId="{2B77CF8A-80A9-4654-B9CD-70C7FD4C39C6}" destId="{B9F815FC-C5BA-4166-A6C7-72C6B4FA6DF2}" srcOrd="1" destOrd="0" presId="urn:microsoft.com/office/officeart/2005/8/layout/list1"/>
    <dgm:cxn modelId="{92950EDD-F863-4C7F-8992-49316AD29A8C}" type="presParOf" srcId="{6D100C1D-4D42-4BF8-9C7E-11D57B93158B}" destId="{D25F495A-C2D0-43DF-8BD0-0927CAC88730}" srcOrd="13" destOrd="0" presId="urn:microsoft.com/office/officeart/2005/8/layout/list1"/>
    <dgm:cxn modelId="{57B2FE76-BF67-433A-A1D4-662CFD6826C8}" type="presParOf" srcId="{6D100C1D-4D42-4BF8-9C7E-11D57B93158B}" destId="{24024199-C848-473B-9990-F846A39E1BDA}" srcOrd="14" destOrd="0" presId="urn:microsoft.com/office/officeart/2005/8/layout/list1"/>
    <dgm:cxn modelId="{080EBFEF-1833-42E9-8BDD-572AEAD66F13}" type="presParOf" srcId="{6D100C1D-4D42-4BF8-9C7E-11D57B93158B}" destId="{1A0A6CCC-BBAE-4A87-9610-B43605745172}" srcOrd="15" destOrd="0" presId="urn:microsoft.com/office/officeart/2005/8/layout/list1"/>
    <dgm:cxn modelId="{02330224-8D4B-4857-AEA0-96B22507FCA9}" type="presParOf" srcId="{6D100C1D-4D42-4BF8-9C7E-11D57B93158B}" destId="{999A5474-E827-43F3-AF6B-EF8480CD526A}" srcOrd="16" destOrd="0" presId="urn:microsoft.com/office/officeart/2005/8/layout/list1"/>
    <dgm:cxn modelId="{D4DF865F-B80E-4F23-AD1B-CF480A6D396E}" type="presParOf" srcId="{999A5474-E827-43F3-AF6B-EF8480CD526A}" destId="{7868DAD3-545C-43DA-B41E-AFBFEA405A54}" srcOrd="0" destOrd="0" presId="urn:microsoft.com/office/officeart/2005/8/layout/list1"/>
    <dgm:cxn modelId="{BEF4ABEA-4D27-422B-81AC-156089EF14BC}" type="presParOf" srcId="{999A5474-E827-43F3-AF6B-EF8480CD526A}" destId="{CD7B8A8B-5DCB-4441-8D65-9A926B499698}" srcOrd="1" destOrd="0" presId="urn:microsoft.com/office/officeart/2005/8/layout/list1"/>
    <dgm:cxn modelId="{47573730-0536-4840-863D-0D93F9AE19D2}" type="presParOf" srcId="{6D100C1D-4D42-4BF8-9C7E-11D57B93158B}" destId="{6B99DF0E-249A-46F0-B7F8-F08ABA8E9BE6}" srcOrd="17" destOrd="0" presId="urn:microsoft.com/office/officeart/2005/8/layout/list1"/>
    <dgm:cxn modelId="{9E78D81E-1FFA-442A-AAAD-7E9EBEB6C13B}" type="presParOf" srcId="{6D100C1D-4D42-4BF8-9C7E-11D57B93158B}" destId="{A8966021-F766-4F45-BB4B-E6906CAEC7D8}" srcOrd="18" destOrd="0" presId="urn:microsoft.com/office/officeart/2005/8/layout/list1"/>
    <dgm:cxn modelId="{13200A29-8B03-4459-9AA0-7695649563C3}" type="presParOf" srcId="{6D100C1D-4D42-4BF8-9C7E-11D57B93158B}" destId="{513F64D0-1E10-455B-9E8C-18EE33A58CBA}" srcOrd="19" destOrd="0" presId="urn:microsoft.com/office/officeart/2005/8/layout/list1"/>
    <dgm:cxn modelId="{77BD5B6C-07EE-4270-A50E-0F600F417B05}" type="presParOf" srcId="{6D100C1D-4D42-4BF8-9C7E-11D57B93158B}" destId="{3818DC16-18D6-4B2F-9633-A39D7A20BFC8}" srcOrd="20" destOrd="0" presId="urn:microsoft.com/office/officeart/2005/8/layout/list1"/>
    <dgm:cxn modelId="{2CC2F03B-709D-401F-9615-1919B5DA5A9F}" type="presParOf" srcId="{3818DC16-18D6-4B2F-9633-A39D7A20BFC8}" destId="{CD7E46A1-8F7B-47DB-B21C-5342C3F156F1}" srcOrd="0" destOrd="0" presId="urn:microsoft.com/office/officeart/2005/8/layout/list1"/>
    <dgm:cxn modelId="{61A90FF4-2BB3-4F70-B8AA-E3742E63AAC9}" type="presParOf" srcId="{3818DC16-18D6-4B2F-9633-A39D7A20BFC8}" destId="{C9D064CD-DABF-414A-BEDB-46C7D8D16054}" srcOrd="1" destOrd="0" presId="urn:microsoft.com/office/officeart/2005/8/layout/list1"/>
    <dgm:cxn modelId="{6A0BA7BF-0BB9-40E3-B7AA-5D962C5B9808}" type="presParOf" srcId="{6D100C1D-4D42-4BF8-9C7E-11D57B93158B}" destId="{BAC4EA62-BA49-4210-879C-20F9BDD5541B}" srcOrd="21" destOrd="0" presId="urn:microsoft.com/office/officeart/2005/8/layout/list1"/>
    <dgm:cxn modelId="{2C031BAD-40AC-49CB-A158-1384AD33EFC5}" type="presParOf" srcId="{6D100C1D-4D42-4BF8-9C7E-11D57B93158B}" destId="{5FD7F9F0-8211-464E-BD53-A2FDD8C65657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/>
      <dgm:t>
        <a:bodyPr/>
        <a:lstStyle/>
        <a:p>
          <a:pPr algn="l" rtl="0"/>
          <a:r>
            <a:rPr lang="es-CO" sz="1400" dirty="0"/>
            <a:t>Planes y proyectos institucionales</a:t>
          </a:r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236FF22A-9B0F-47F7-8F89-6F26B6B731DD}">
      <dgm:prSet phldrT="[Texto]" custT="1"/>
      <dgm:spPr/>
      <dgm:t>
        <a:bodyPr/>
        <a:lstStyle/>
        <a:p>
          <a:pPr algn="l"/>
          <a:r>
            <a:rPr lang="es-CO" sz="1400" dirty="0">
              <a:latin typeface="Calibri Light"/>
            </a:rPr>
            <a:t>Políticas e indicadores de desempeño</a:t>
          </a:r>
          <a:endParaRPr lang="es-CO" sz="1400" dirty="0"/>
        </a:p>
      </dgm:t>
    </dgm:pt>
    <dgm:pt modelId="{F4BCF578-0C3E-49B2-AD6F-A5357D7C754E}" type="par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E9480A9A-DA8E-4C0F-80F9-E3B5E3E98FD8}" type="sib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B1E979EC-8A99-4F9E-BF36-A93F2E0636E9}">
      <dgm:prSet phldrT="[Texto]" custT="1"/>
      <dgm:spPr/>
      <dgm:t>
        <a:bodyPr/>
        <a:lstStyle/>
        <a:p>
          <a:pPr algn="l"/>
          <a:r>
            <a:rPr lang="es-CO" sz="1400" dirty="0"/>
            <a:t>Implementación de sistemas  de gestión en la UAECOB</a:t>
          </a:r>
        </a:p>
      </dgm:t>
    </dgm:pt>
    <dgm:pt modelId="{848DFCDE-57D5-4DDF-948D-F4DCB2E87867}" type="parTrans" cxnId="{B1A2B87F-6D66-4C3E-AB45-A853173CD70A}">
      <dgm:prSet/>
      <dgm:spPr/>
      <dgm:t>
        <a:bodyPr/>
        <a:lstStyle/>
        <a:p>
          <a:pPr algn="l"/>
          <a:endParaRPr lang="es-CO" sz="1200"/>
        </a:p>
      </dgm:t>
    </dgm:pt>
    <dgm:pt modelId="{FBD8EB19-97DB-49D3-B7C6-954556E913CF}" type="sibTrans" cxnId="{B1A2B87F-6D66-4C3E-AB45-A853173CD70A}">
      <dgm:prSet/>
      <dgm:spPr/>
      <dgm:t>
        <a:bodyPr/>
        <a:lstStyle/>
        <a:p>
          <a:pPr algn="l"/>
          <a:endParaRPr lang="es-CO" sz="1200"/>
        </a:p>
      </dgm:t>
    </dgm:pt>
    <dgm:pt modelId="{15BEF1B6-D0F4-488D-A1B7-6D62E6800E4B}">
      <dgm:prSet phldrT="[Texto]" custT="1"/>
      <dgm:spPr/>
      <dgm:t>
        <a:bodyPr/>
        <a:lstStyle/>
        <a:p>
          <a:pPr algn="l"/>
          <a:r>
            <a:rPr lang="es-MX" sz="1400" b="0" i="0" dirty="0"/>
            <a:t>Matrices de riesgos y controles de las diferentes Dependencias</a:t>
          </a:r>
          <a:endParaRPr lang="es-CO" sz="1400" dirty="0"/>
        </a:p>
      </dgm:t>
    </dgm:pt>
    <dgm:pt modelId="{F148EFC8-B0C4-4A2A-94DF-06B61526D6C5}" type="par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CA1720FB-7404-42DF-9AD0-952200DA21B4}" type="sib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7694DAB2-5E46-4BE8-B83C-EE1D0B784626}">
      <dgm:prSet phldrT="[Texto]" custT="1"/>
      <dgm:spPr/>
      <dgm:t>
        <a:bodyPr/>
        <a:lstStyle/>
        <a:p>
          <a:pPr algn="l"/>
          <a:r>
            <a:rPr lang="es-MX" sz="1400" b="0" i="0" dirty="0"/>
            <a:t>Lineamientos para la gestión y el desarrollo de proyectos mediante cooperación</a:t>
          </a:r>
          <a:endParaRPr lang="es-CO" sz="1400" dirty="0"/>
        </a:p>
      </dgm:t>
    </dgm:pt>
    <dgm:pt modelId="{B4EB242F-54CE-4F48-9604-834C16A5A3B3}" type="parTrans" cxnId="{F9F9EA1B-2B82-4F3F-9C98-394B394725FE}">
      <dgm:prSet/>
      <dgm:spPr/>
      <dgm:t>
        <a:bodyPr/>
        <a:lstStyle/>
        <a:p>
          <a:pPr algn="l"/>
          <a:endParaRPr lang="es-CO" sz="1200"/>
        </a:p>
      </dgm:t>
    </dgm:pt>
    <dgm:pt modelId="{3443B4AA-D4B8-4796-A430-E00A17DE42A6}" type="sibTrans" cxnId="{F9F9EA1B-2B82-4F3F-9C98-394B394725FE}">
      <dgm:prSet/>
      <dgm:spPr/>
      <dgm:t>
        <a:bodyPr/>
        <a:lstStyle/>
        <a:p>
          <a:pPr algn="l"/>
          <a:endParaRPr lang="es-CO" sz="1200"/>
        </a:p>
      </dgm:t>
    </dgm:pt>
    <dgm:pt modelId="{2DFE6153-AB0E-4D4D-AE82-727DABB9AC21}">
      <dgm:prSet phldr="0" custT="1"/>
      <dgm:spPr/>
      <dgm:t>
        <a:bodyPr/>
        <a:lstStyle/>
        <a:p>
          <a:pPr algn="l" rtl="0"/>
          <a:r>
            <a:rPr lang="es-CO" sz="1400" dirty="0">
              <a:latin typeface="Calibri Light"/>
            </a:rPr>
            <a:t>Proyectos de inversión y presupuesto de inversión de la Entidad</a:t>
          </a:r>
        </a:p>
      </dgm:t>
    </dgm:pt>
    <dgm:pt modelId="{2411C0F6-489E-4E55-AA34-EDC2C1C53F28}" type="parTrans" cxnId="{CCF22B25-FBC4-44D3-A605-276730C16882}">
      <dgm:prSet/>
      <dgm:spPr/>
      <dgm:t>
        <a:bodyPr/>
        <a:lstStyle/>
        <a:p>
          <a:endParaRPr lang="es-CO"/>
        </a:p>
      </dgm:t>
    </dgm:pt>
    <dgm:pt modelId="{25121DA0-F9D9-4805-AC00-FABB555BB890}" type="sibTrans" cxnId="{CCF22B25-FBC4-44D3-A605-276730C16882}">
      <dgm:prSet/>
      <dgm:spPr/>
      <dgm:t>
        <a:bodyPr/>
        <a:lstStyle/>
        <a:p>
          <a:endParaRPr lang="es-CO"/>
        </a:p>
      </dgm:t>
    </dgm:pt>
    <dgm:pt modelId="{78F56174-424C-4F98-B110-4A7BDA62915F}">
      <dgm:prSet phldr="0" custT="1"/>
      <dgm:spPr/>
      <dgm:t>
        <a:bodyPr/>
        <a:lstStyle/>
        <a:p>
          <a:pPr algn="l" rtl="0"/>
          <a:r>
            <a:rPr lang="es-CO" sz="1400" dirty="0"/>
            <a:t>Informes de seguimiento y evaluación</a:t>
          </a:r>
        </a:p>
      </dgm:t>
    </dgm:pt>
    <dgm:pt modelId="{0D60C94D-4B1B-43A3-A050-D6F56E6FD74D}" type="parTrans" cxnId="{6BE874D9-8AFC-47B3-9CC6-DF42036EFCAB}">
      <dgm:prSet/>
      <dgm:spPr/>
      <dgm:t>
        <a:bodyPr/>
        <a:lstStyle/>
        <a:p>
          <a:endParaRPr lang="es-CO"/>
        </a:p>
      </dgm:t>
    </dgm:pt>
    <dgm:pt modelId="{1C162229-79C0-4927-AE8B-FCFD68ABB531}" type="sibTrans" cxnId="{6BE874D9-8AFC-47B3-9CC6-DF42036EFCAB}">
      <dgm:prSet/>
      <dgm:spPr/>
      <dgm:t>
        <a:bodyPr/>
        <a:lstStyle/>
        <a:p>
          <a:endParaRPr lang="es-CO"/>
        </a:p>
      </dgm:t>
    </dgm:pt>
    <dgm:pt modelId="{2B94B290-A899-4411-BF0B-CE7947226B5F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451C29C5-C01F-4CC9-A57C-2DF36364C06F}" type="pres">
      <dgm:prSet presAssocID="{E38A074B-1EDA-4BAC-8864-8D4E6C38D84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EF2E6CB-15D5-4BE3-8E2C-906C1E0F7A35}" type="pres">
      <dgm:prSet presAssocID="{768B25EB-80E3-4288-8B2F-603F60882B8C}" presName="spacer" presStyleCnt="0"/>
      <dgm:spPr/>
    </dgm:pt>
    <dgm:pt modelId="{FF2201B0-BCDB-499D-8816-398FE736CD96}" type="pres">
      <dgm:prSet presAssocID="{2DFE6153-AB0E-4D4D-AE82-727DABB9AC21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1C08C36-C7EB-4BAF-BA0F-70115EE63E56}" type="pres">
      <dgm:prSet presAssocID="{25121DA0-F9D9-4805-AC00-FABB555BB890}" presName="spacer" presStyleCnt="0"/>
      <dgm:spPr/>
    </dgm:pt>
    <dgm:pt modelId="{A9DB5500-E1A4-4A0E-9FC9-1C598351FCB2}" type="pres">
      <dgm:prSet presAssocID="{236FF22A-9B0F-47F7-8F89-6F26B6B731DD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0A8E6CF-E539-428B-95F7-2036E857CD3B}" type="pres">
      <dgm:prSet presAssocID="{E9480A9A-DA8E-4C0F-80F9-E3B5E3E98FD8}" presName="spacer" presStyleCnt="0"/>
      <dgm:spPr/>
    </dgm:pt>
    <dgm:pt modelId="{C93BDE91-9058-4349-8AF0-8ACD48C01340}" type="pres">
      <dgm:prSet presAssocID="{78F56174-424C-4F98-B110-4A7BDA62915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E95245DF-E76D-4249-8EE4-A69701512D53}" type="pres">
      <dgm:prSet presAssocID="{1C162229-79C0-4927-AE8B-FCFD68ABB531}" presName="spacer" presStyleCnt="0"/>
      <dgm:spPr/>
    </dgm:pt>
    <dgm:pt modelId="{29C68B99-8BCC-476A-BB6E-36C06E11A8FC}" type="pres">
      <dgm:prSet presAssocID="{15BEF1B6-D0F4-488D-A1B7-6D62E6800E4B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08F1657-774F-4765-AE48-14FF7FC27F9C}" type="pres">
      <dgm:prSet presAssocID="{CA1720FB-7404-42DF-9AD0-952200DA21B4}" presName="spacer" presStyleCnt="0"/>
      <dgm:spPr/>
    </dgm:pt>
    <dgm:pt modelId="{D1927245-F88A-44BB-8E60-88DAE849753A}" type="pres">
      <dgm:prSet presAssocID="{B1E979EC-8A99-4F9E-BF36-A93F2E0636E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B343F71B-FECD-4097-806D-D85587C04FB1}" type="pres">
      <dgm:prSet presAssocID="{FBD8EB19-97DB-49D3-B7C6-954556E913CF}" presName="spacer" presStyleCnt="0"/>
      <dgm:spPr/>
    </dgm:pt>
    <dgm:pt modelId="{6D0FC9C8-557F-41B1-90FA-88F1211B9138}" type="pres">
      <dgm:prSet presAssocID="{7694DAB2-5E46-4BE8-B83C-EE1D0B78462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8A92008-263F-4D53-9647-CD3DD6148470}" type="presOf" srcId="{236FF22A-9B0F-47F7-8F89-6F26B6B731DD}" destId="{A9DB5500-E1A4-4A0E-9FC9-1C598351FCB2}" srcOrd="0" destOrd="0" presId="urn:microsoft.com/office/officeart/2005/8/layout/vList2"/>
    <dgm:cxn modelId="{80668709-0616-4B9C-8602-1E89FB5AD9CB}" srcId="{CCCD66D6-A56F-4288-A3B2-9D4498E29D55}" destId="{15BEF1B6-D0F4-488D-A1B7-6D62E6800E4B}" srcOrd="4" destOrd="0" parTransId="{F148EFC8-B0C4-4A2A-94DF-06B61526D6C5}" sibTransId="{CA1720FB-7404-42DF-9AD0-952200DA21B4}"/>
    <dgm:cxn modelId="{F9F9EA1B-2B82-4F3F-9C98-394B394725FE}" srcId="{CCCD66D6-A56F-4288-A3B2-9D4498E29D55}" destId="{7694DAB2-5E46-4BE8-B83C-EE1D0B784626}" srcOrd="6" destOrd="0" parTransId="{B4EB242F-54CE-4F48-9604-834C16A5A3B3}" sibTransId="{3443B4AA-D4B8-4796-A430-E00A17DE42A6}"/>
    <dgm:cxn modelId="{D3538B1D-8B9C-4099-9ADB-D1879A4501E6}" type="presOf" srcId="{7694DAB2-5E46-4BE8-B83C-EE1D0B784626}" destId="{6D0FC9C8-557F-41B1-90FA-88F1211B9138}" srcOrd="0" destOrd="0" presId="urn:microsoft.com/office/officeart/2005/8/layout/vList2"/>
    <dgm:cxn modelId="{CCF22B25-FBC4-44D3-A605-276730C16882}" srcId="{CCCD66D6-A56F-4288-A3B2-9D4498E29D55}" destId="{2DFE6153-AB0E-4D4D-AE82-727DABB9AC21}" srcOrd="1" destOrd="0" parTransId="{2411C0F6-489E-4E55-AA34-EDC2C1C53F28}" sibTransId="{25121DA0-F9D9-4805-AC00-FABB555BB890}"/>
    <dgm:cxn modelId="{7E437330-A130-44CC-BBD5-0416CDF5EBAF}" type="presOf" srcId="{CCCD66D6-A56F-4288-A3B2-9D4498E29D55}" destId="{2B94B290-A899-4411-BF0B-CE7947226B5F}" srcOrd="0" destOrd="0" presId="urn:microsoft.com/office/officeart/2005/8/layout/vList2"/>
    <dgm:cxn modelId="{F800F431-C9DE-4D0F-91E0-3158F32E22D3}" srcId="{CCCD66D6-A56F-4288-A3B2-9D4498E29D55}" destId="{236FF22A-9B0F-47F7-8F89-6F26B6B731DD}" srcOrd="2" destOrd="0" parTransId="{F4BCF578-0C3E-49B2-AD6F-A5357D7C754E}" sibTransId="{E9480A9A-DA8E-4C0F-80F9-E3B5E3E98FD8}"/>
    <dgm:cxn modelId="{92618D3B-56FC-4171-96DA-4E230DBD8E62}" type="presOf" srcId="{B1E979EC-8A99-4F9E-BF36-A93F2E0636E9}" destId="{D1927245-F88A-44BB-8E60-88DAE849753A}" srcOrd="0" destOrd="0" presId="urn:microsoft.com/office/officeart/2005/8/layout/vList2"/>
    <dgm:cxn modelId="{A90B4360-6A54-4432-B9B2-550817080276}" type="presOf" srcId="{78F56174-424C-4F98-B110-4A7BDA62915F}" destId="{C93BDE91-9058-4349-8AF0-8ACD48C01340}" srcOrd="0" destOrd="0" presId="urn:microsoft.com/office/officeart/2005/8/layout/vList2"/>
    <dgm:cxn modelId="{FDE8D161-14BE-48CF-8C49-C7F295988873}" type="presOf" srcId="{2DFE6153-AB0E-4D4D-AE82-727DABB9AC21}" destId="{FF2201B0-BCDB-499D-8816-398FE736CD96}" srcOrd="0" destOrd="0" presId="urn:microsoft.com/office/officeart/2005/8/layout/vList2"/>
    <dgm:cxn modelId="{B1A2B87F-6D66-4C3E-AB45-A853173CD70A}" srcId="{CCCD66D6-A56F-4288-A3B2-9D4498E29D55}" destId="{B1E979EC-8A99-4F9E-BF36-A93F2E0636E9}" srcOrd="5" destOrd="0" parTransId="{848DFCDE-57D5-4DDF-948D-F4DCB2E87867}" sibTransId="{FBD8EB19-97DB-49D3-B7C6-954556E913CF}"/>
    <dgm:cxn modelId="{F3E834B2-17DE-4E12-BE4B-3A265D33C6CB}" type="presOf" srcId="{E38A074B-1EDA-4BAC-8864-8D4E6C38D847}" destId="{451C29C5-C01F-4CC9-A57C-2DF36364C06F}" srcOrd="0" destOrd="0" presId="urn:microsoft.com/office/officeart/2005/8/layout/vList2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4625D9D1-D4B6-46EE-A7F3-A9D65AF34CC3}" type="presOf" srcId="{15BEF1B6-D0F4-488D-A1B7-6D62E6800E4B}" destId="{29C68B99-8BCC-476A-BB6E-36C06E11A8FC}" srcOrd="0" destOrd="0" presId="urn:microsoft.com/office/officeart/2005/8/layout/vList2"/>
    <dgm:cxn modelId="{6BE874D9-8AFC-47B3-9CC6-DF42036EFCAB}" srcId="{CCCD66D6-A56F-4288-A3B2-9D4498E29D55}" destId="{78F56174-424C-4F98-B110-4A7BDA62915F}" srcOrd="3" destOrd="0" parTransId="{0D60C94D-4B1B-43A3-A050-D6F56E6FD74D}" sibTransId="{1C162229-79C0-4927-AE8B-FCFD68ABB531}"/>
    <dgm:cxn modelId="{4C8CCD36-3AE3-4C90-B1E9-A00528929CB9}" type="presParOf" srcId="{2B94B290-A899-4411-BF0B-CE7947226B5F}" destId="{451C29C5-C01F-4CC9-A57C-2DF36364C06F}" srcOrd="0" destOrd="0" presId="urn:microsoft.com/office/officeart/2005/8/layout/vList2"/>
    <dgm:cxn modelId="{A8420689-7232-418A-9D3B-369655FC9280}" type="presParOf" srcId="{2B94B290-A899-4411-BF0B-CE7947226B5F}" destId="{4EF2E6CB-15D5-4BE3-8E2C-906C1E0F7A35}" srcOrd="1" destOrd="0" presId="urn:microsoft.com/office/officeart/2005/8/layout/vList2"/>
    <dgm:cxn modelId="{1288CD55-298D-456C-A969-68797E4B63A5}" type="presParOf" srcId="{2B94B290-A899-4411-BF0B-CE7947226B5F}" destId="{FF2201B0-BCDB-499D-8816-398FE736CD96}" srcOrd="2" destOrd="0" presId="urn:microsoft.com/office/officeart/2005/8/layout/vList2"/>
    <dgm:cxn modelId="{20B40DF9-1B6D-4F88-AF32-9024CC202A7A}" type="presParOf" srcId="{2B94B290-A899-4411-BF0B-CE7947226B5F}" destId="{61C08C36-C7EB-4BAF-BA0F-70115EE63E56}" srcOrd="3" destOrd="0" presId="urn:microsoft.com/office/officeart/2005/8/layout/vList2"/>
    <dgm:cxn modelId="{51F2F026-5708-4120-8EF1-779272788BED}" type="presParOf" srcId="{2B94B290-A899-4411-BF0B-CE7947226B5F}" destId="{A9DB5500-E1A4-4A0E-9FC9-1C598351FCB2}" srcOrd="4" destOrd="0" presId="urn:microsoft.com/office/officeart/2005/8/layout/vList2"/>
    <dgm:cxn modelId="{CA94E149-C884-4842-B5F6-EE3BD9C4016F}" type="presParOf" srcId="{2B94B290-A899-4411-BF0B-CE7947226B5F}" destId="{A0A8E6CF-E539-428B-95F7-2036E857CD3B}" srcOrd="5" destOrd="0" presId="urn:microsoft.com/office/officeart/2005/8/layout/vList2"/>
    <dgm:cxn modelId="{A5EAEC25-1561-449B-B223-5C2371E7AA3A}" type="presParOf" srcId="{2B94B290-A899-4411-BF0B-CE7947226B5F}" destId="{C93BDE91-9058-4349-8AF0-8ACD48C01340}" srcOrd="6" destOrd="0" presId="urn:microsoft.com/office/officeart/2005/8/layout/vList2"/>
    <dgm:cxn modelId="{7AFAD46C-C61A-450C-AF52-622FE3DDCF0C}" type="presParOf" srcId="{2B94B290-A899-4411-BF0B-CE7947226B5F}" destId="{E95245DF-E76D-4249-8EE4-A69701512D53}" srcOrd="7" destOrd="0" presId="urn:microsoft.com/office/officeart/2005/8/layout/vList2"/>
    <dgm:cxn modelId="{B0A460CF-EC30-43C2-B6B5-5C0FA5B49AD0}" type="presParOf" srcId="{2B94B290-A899-4411-BF0B-CE7947226B5F}" destId="{29C68B99-8BCC-476A-BB6E-36C06E11A8FC}" srcOrd="8" destOrd="0" presId="urn:microsoft.com/office/officeart/2005/8/layout/vList2"/>
    <dgm:cxn modelId="{345E4EEE-827E-42E0-BD9A-D21BBD6584D6}" type="presParOf" srcId="{2B94B290-A899-4411-BF0B-CE7947226B5F}" destId="{208F1657-774F-4765-AE48-14FF7FC27F9C}" srcOrd="9" destOrd="0" presId="urn:microsoft.com/office/officeart/2005/8/layout/vList2"/>
    <dgm:cxn modelId="{C2F58201-1636-48D6-B9C4-02FBD8CD1AA3}" type="presParOf" srcId="{2B94B290-A899-4411-BF0B-CE7947226B5F}" destId="{D1927245-F88A-44BB-8E60-88DAE849753A}" srcOrd="10" destOrd="0" presId="urn:microsoft.com/office/officeart/2005/8/layout/vList2"/>
    <dgm:cxn modelId="{2FFE89B7-5235-4037-AD65-853BC37B8995}" type="presParOf" srcId="{2B94B290-A899-4411-BF0B-CE7947226B5F}" destId="{B343F71B-FECD-4097-806D-D85587C04FB1}" srcOrd="11" destOrd="0" presId="urn:microsoft.com/office/officeart/2005/8/layout/vList2"/>
    <dgm:cxn modelId="{A016352E-80C7-46A0-A43D-84D5F0DE922F}" type="presParOf" srcId="{2B94B290-A899-4411-BF0B-CE7947226B5F}" destId="{6D0FC9C8-557F-41B1-90FA-88F1211B9138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es-CO" sz="1200" dirty="0"/>
            <a:t>Ingreso</a:t>
          </a:r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endParaRPr lang="es-CO" sz="1000"/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endParaRPr lang="es-CO" sz="1000"/>
        </a:p>
      </dgm:t>
    </dgm:pt>
    <dgm:pt modelId="{D0629989-3815-498A-A636-02BB35D92B8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O" sz="1200" dirty="0"/>
            <a:t>Permanencia</a:t>
          </a:r>
        </a:p>
      </dgm:t>
    </dgm:pt>
    <dgm:pt modelId="{2B6BF919-846F-4384-BCBC-ADF82E23291B}" type="parTrans" cxnId="{5BE59E2E-A901-48C4-8442-23AAC1D2DCDF}">
      <dgm:prSet/>
      <dgm:spPr/>
      <dgm:t>
        <a:bodyPr/>
        <a:lstStyle/>
        <a:p>
          <a:endParaRPr lang="es-CO" sz="1400"/>
        </a:p>
      </dgm:t>
    </dgm:pt>
    <dgm:pt modelId="{E93139FC-2A2F-484A-A9BB-5E6A6028B581}" type="sibTrans" cxnId="{5BE59E2E-A901-48C4-8442-23AAC1D2DCDF}">
      <dgm:prSet/>
      <dgm:spPr/>
      <dgm:t>
        <a:bodyPr/>
        <a:lstStyle/>
        <a:p>
          <a:endParaRPr lang="es-CO" sz="1400"/>
        </a:p>
      </dgm:t>
    </dgm:pt>
    <dgm:pt modelId="{F4A934FE-EA28-4D89-8ADE-FB042884D601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O" sz="1200" dirty="0"/>
            <a:t>Retiro</a:t>
          </a:r>
        </a:p>
      </dgm:t>
    </dgm:pt>
    <dgm:pt modelId="{85787BFC-0885-493E-837E-F64F74FDE2D2}" type="parTrans" cxnId="{17A45C9E-91C4-4F49-8B58-1D5EE112B8AA}">
      <dgm:prSet/>
      <dgm:spPr/>
      <dgm:t>
        <a:bodyPr/>
        <a:lstStyle/>
        <a:p>
          <a:endParaRPr lang="es-CO" sz="1400"/>
        </a:p>
      </dgm:t>
    </dgm:pt>
    <dgm:pt modelId="{FB628B42-DB67-4D29-977B-3632F0D0640A}" type="sibTrans" cxnId="{17A45C9E-91C4-4F49-8B58-1D5EE112B8AA}">
      <dgm:prSet/>
      <dgm:spPr/>
      <dgm:t>
        <a:bodyPr/>
        <a:lstStyle/>
        <a:p>
          <a:endParaRPr lang="es-CO" sz="1400"/>
        </a:p>
      </dgm:t>
    </dgm:pt>
    <dgm:pt modelId="{DCA7D620-3684-4F35-B66B-6630CAE03273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es-CO" sz="1200" dirty="0"/>
            <a:t>Planeación estratégica del Talento humano</a:t>
          </a:r>
        </a:p>
      </dgm:t>
    </dgm:pt>
    <dgm:pt modelId="{AE10E0C0-447C-40D5-B51D-AAE13B425785}" type="parTrans" cxnId="{F145745C-01EA-4429-975B-69210B394317}">
      <dgm:prSet/>
      <dgm:spPr/>
      <dgm:t>
        <a:bodyPr/>
        <a:lstStyle/>
        <a:p>
          <a:endParaRPr lang="es-CO"/>
        </a:p>
      </dgm:t>
    </dgm:pt>
    <dgm:pt modelId="{981AACD6-D0C5-4E53-934D-122F89B62181}" type="sibTrans" cxnId="{F145745C-01EA-4429-975B-69210B394317}">
      <dgm:prSet/>
      <dgm:spPr/>
      <dgm:t>
        <a:bodyPr/>
        <a:lstStyle/>
        <a:p>
          <a:endParaRPr lang="es-CO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834C8CA4-BC4B-4A7A-9DA9-BC883D62E793}" type="pres">
      <dgm:prSet presAssocID="{DCA7D620-3684-4F35-B66B-6630CAE03273}" presName="parentLin" presStyleCnt="0"/>
      <dgm:spPr/>
    </dgm:pt>
    <dgm:pt modelId="{394A4746-88CC-4787-BF81-6B6A96769F35}" type="pres">
      <dgm:prSet presAssocID="{DCA7D620-3684-4F35-B66B-6630CAE03273}" presName="parentLeftMargin" presStyleLbl="node1" presStyleIdx="0" presStyleCnt="4"/>
      <dgm:spPr/>
    </dgm:pt>
    <dgm:pt modelId="{A52FFE39-E46B-4C28-8866-2710CB6A519E}" type="pres">
      <dgm:prSet presAssocID="{DCA7D620-3684-4F35-B66B-6630CAE03273}" presName="parentText" presStyleLbl="node1" presStyleIdx="0" presStyleCnt="4" custScaleX="136219">
        <dgm:presLayoutVars>
          <dgm:chMax val="0"/>
          <dgm:bulletEnabled val="1"/>
        </dgm:presLayoutVars>
      </dgm:prSet>
      <dgm:spPr/>
    </dgm:pt>
    <dgm:pt modelId="{E4A91CE8-8A99-4516-9689-9A5D3815F139}" type="pres">
      <dgm:prSet presAssocID="{DCA7D620-3684-4F35-B66B-6630CAE03273}" presName="negativeSpace" presStyleCnt="0"/>
      <dgm:spPr/>
    </dgm:pt>
    <dgm:pt modelId="{81E7787D-A1F7-40DD-8FF1-DF01202B98AB}" type="pres">
      <dgm:prSet presAssocID="{DCA7D620-3684-4F35-B66B-6630CAE03273}" presName="childText" presStyleLbl="conFgAcc1" presStyleIdx="0" presStyleCnt="4">
        <dgm:presLayoutVars>
          <dgm:bulletEnabled val="1"/>
        </dgm:presLayoutVars>
      </dgm:prSet>
      <dgm:spPr/>
    </dgm:pt>
    <dgm:pt modelId="{71896BBD-AFE2-40C4-923D-8E82449AFFC5}" type="pres">
      <dgm:prSet presAssocID="{981AACD6-D0C5-4E53-934D-122F89B62181}" presName="spaceBetweenRectangles" presStyleCnt="0"/>
      <dgm:spPr/>
    </dgm:pt>
    <dgm:pt modelId="{24C86D6B-5391-40F7-B348-8552071A41D1}" type="pres">
      <dgm:prSet presAssocID="{E38A074B-1EDA-4BAC-8864-8D4E6C38D847}" presName="parentLin" presStyleCnt="0"/>
      <dgm:spPr/>
    </dgm:pt>
    <dgm:pt modelId="{3A74E39B-004B-4E8C-B649-F1FAA8139159}" type="pres">
      <dgm:prSet presAssocID="{E38A074B-1EDA-4BAC-8864-8D4E6C38D847}" presName="parentLeftMargin" presStyleLbl="node1" presStyleIdx="0" presStyleCnt="4"/>
      <dgm:spPr/>
    </dgm:pt>
    <dgm:pt modelId="{D7C31274-28D6-448E-8061-92AC540C4D8A}" type="pres">
      <dgm:prSet presAssocID="{E38A074B-1EDA-4BAC-8864-8D4E6C38D847}" presName="parentText" presStyleLbl="node1" presStyleIdx="1" presStyleCnt="4" custScaleX="136741" custScaleY="106331" custLinFactNeighborX="38301" custLinFactNeighborY="-1234">
        <dgm:presLayoutVars>
          <dgm:chMax val="0"/>
          <dgm:bulletEnabled val="1"/>
        </dgm:presLayoutVars>
      </dgm:prSet>
      <dgm:spPr/>
    </dgm:pt>
    <dgm:pt modelId="{C2D46538-7F42-4927-8EB4-64AF794B5886}" type="pres">
      <dgm:prSet presAssocID="{E38A074B-1EDA-4BAC-8864-8D4E6C38D847}" presName="negativeSpace" presStyleCnt="0"/>
      <dgm:spPr/>
    </dgm:pt>
    <dgm:pt modelId="{39379C97-ED7D-40DE-AEC5-E2F100382057}" type="pres">
      <dgm:prSet presAssocID="{E38A074B-1EDA-4BAC-8864-8D4E6C38D847}" presName="childText" presStyleLbl="conFgAcc1" presStyleIdx="1" presStyleCnt="4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</dgm:pt>
    <dgm:pt modelId="{073C6F8C-9D8B-4C8F-92B4-8C33C2650C1F}" type="pres">
      <dgm:prSet presAssocID="{768B25EB-80E3-4288-8B2F-603F60882B8C}" presName="spaceBetweenRectangles" presStyleCnt="0"/>
      <dgm:spPr/>
    </dgm:pt>
    <dgm:pt modelId="{63D1E807-D2C5-499C-AB62-C938C96EC37C}" type="pres">
      <dgm:prSet presAssocID="{D0629989-3815-498A-A636-02BB35D92B8E}" presName="parentLin" presStyleCnt="0"/>
      <dgm:spPr/>
    </dgm:pt>
    <dgm:pt modelId="{B69F1FA7-F8CB-48AD-AEBF-408342090201}" type="pres">
      <dgm:prSet presAssocID="{D0629989-3815-498A-A636-02BB35D92B8E}" presName="parentLeftMargin" presStyleLbl="node1" presStyleIdx="1" presStyleCnt="4"/>
      <dgm:spPr/>
    </dgm:pt>
    <dgm:pt modelId="{49207A35-66B8-4A98-8BB7-E94257C581B5}" type="pres">
      <dgm:prSet presAssocID="{D0629989-3815-498A-A636-02BB35D92B8E}" presName="parentText" presStyleLbl="node1" presStyleIdx="2" presStyleCnt="4" custScaleX="137175">
        <dgm:presLayoutVars>
          <dgm:chMax val="0"/>
          <dgm:bulletEnabled val="1"/>
        </dgm:presLayoutVars>
      </dgm:prSet>
      <dgm:spPr/>
    </dgm:pt>
    <dgm:pt modelId="{DC6423C6-C2FF-4CE5-AC93-BA46C21B5164}" type="pres">
      <dgm:prSet presAssocID="{D0629989-3815-498A-A636-02BB35D92B8E}" presName="negativeSpace" presStyleCnt="0"/>
      <dgm:spPr/>
    </dgm:pt>
    <dgm:pt modelId="{F1BAB323-A68B-43A0-9CAE-B85E31039E9A}" type="pres">
      <dgm:prSet presAssocID="{D0629989-3815-498A-A636-02BB35D92B8E}" presName="childText" presStyleLbl="conFgAcc1" presStyleIdx="2" presStyleCnt="4" custLinFactNeighborX="-1721" custLinFactNeighborY="-12771">
        <dgm:presLayoutVars>
          <dgm:bulletEnabled val="1"/>
        </dgm:presLayoutVars>
      </dgm:prSet>
      <dgm:spPr>
        <a:solidFill>
          <a:schemeClr val="bg1"/>
        </a:solidFill>
      </dgm:spPr>
    </dgm:pt>
    <dgm:pt modelId="{42A419B1-D4AB-427E-99C0-BBBC8DCB12C5}" type="pres">
      <dgm:prSet presAssocID="{E93139FC-2A2F-484A-A9BB-5E6A6028B581}" presName="spaceBetweenRectangles" presStyleCnt="0"/>
      <dgm:spPr/>
    </dgm:pt>
    <dgm:pt modelId="{B1AFFF1D-C0B3-4734-A061-CCC86DF1C91D}" type="pres">
      <dgm:prSet presAssocID="{F4A934FE-EA28-4D89-8ADE-FB042884D601}" presName="parentLin" presStyleCnt="0"/>
      <dgm:spPr/>
    </dgm:pt>
    <dgm:pt modelId="{058D8747-F9F7-4FD1-A03A-358103888E4B}" type="pres">
      <dgm:prSet presAssocID="{F4A934FE-EA28-4D89-8ADE-FB042884D601}" presName="parentLeftMargin" presStyleLbl="node1" presStyleIdx="2" presStyleCnt="4"/>
      <dgm:spPr/>
    </dgm:pt>
    <dgm:pt modelId="{2072BCC8-F458-4C04-9BBF-C1AA51BCADE7}" type="pres">
      <dgm:prSet presAssocID="{F4A934FE-EA28-4D89-8ADE-FB042884D601}" presName="parentText" presStyleLbl="node1" presStyleIdx="3" presStyleCnt="4" custScaleX="135071">
        <dgm:presLayoutVars>
          <dgm:chMax val="0"/>
          <dgm:bulletEnabled val="1"/>
        </dgm:presLayoutVars>
      </dgm:prSet>
      <dgm:spPr/>
    </dgm:pt>
    <dgm:pt modelId="{4ACDFD4F-C572-41F6-A402-D43B012D3B97}" type="pres">
      <dgm:prSet presAssocID="{F4A934FE-EA28-4D89-8ADE-FB042884D601}" presName="negativeSpace" presStyleCnt="0"/>
      <dgm:spPr/>
    </dgm:pt>
    <dgm:pt modelId="{847FF2AB-8A56-483E-8EEA-1AD5A29CDE5A}" type="pres">
      <dgm:prSet presAssocID="{F4A934FE-EA28-4D89-8ADE-FB042884D60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788BC1D-7D43-4D7D-93A9-F60D4AD6C36F}" type="presOf" srcId="{F4A934FE-EA28-4D89-8ADE-FB042884D601}" destId="{2072BCC8-F458-4C04-9BBF-C1AA51BCADE7}" srcOrd="1" destOrd="0" presId="urn:microsoft.com/office/officeart/2005/8/layout/list1"/>
    <dgm:cxn modelId="{5BE59E2E-A901-48C4-8442-23AAC1D2DCDF}" srcId="{CCCD66D6-A56F-4288-A3B2-9D4498E29D55}" destId="{D0629989-3815-498A-A636-02BB35D92B8E}" srcOrd="2" destOrd="0" parTransId="{2B6BF919-846F-4384-BCBC-ADF82E23291B}" sibTransId="{E93139FC-2A2F-484A-A9BB-5E6A6028B581}"/>
    <dgm:cxn modelId="{7799AD3D-A629-4A66-ACCD-90D72BDD60C9}" type="presOf" srcId="{E38A074B-1EDA-4BAC-8864-8D4E6C38D847}" destId="{D7C31274-28D6-448E-8061-92AC540C4D8A}" srcOrd="1" destOrd="0" presId="urn:microsoft.com/office/officeart/2005/8/layout/list1"/>
    <dgm:cxn modelId="{F145745C-01EA-4429-975B-69210B394317}" srcId="{CCCD66D6-A56F-4288-A3B2-9D4498E29D55}" destId="{DCA7D620-3684-4F35-B66B-6630CAE03273}" srcOrd="0" destOrd="0" parTransId="{AE10E0C0-447C-40D5-B51D-AAE13B425785}" sibTransId="{981AACD6-D0C5-4E53-934D-122F89B62181}"/>
    <dgm:cxn modelId="{3369A15C-DF02-4F6A-B0A4-A75A05ACFDBE}" type="presOf" srcId="{DCA7D620-3684-4F35-B66B-6630CAE03273}" destId="{A52FFE39-E46B-4C28-8866-2710CB6A519E}" srcOrd="1" destOrd="0" presId="urn:microsoft.com/office/officeart/2005/8/layout/list1"/>
    <dgm:cxn modelId="{465C4F45-3010-4803-A835-5CEF0BD6EA95}" type="presOf" srcId="{E38A074B-1EDA-4BAC-8864-8D4E6C38D847}" destId="{3A74E39B-004B-4E8C-B649-F1FAA8139159}" srcOrd="0" destOrd="0" presId="urn:microsoft.com/office/officeart/2005/8/layout/list1"/>
    <dgm:cxn modelId="{6804416B-680E-49AF-BC37-5DF24E379555}" type="presOf" srcId="{D0629989-3815-498A-A636-02BB35D92B8E}" destId="{49207A35-66B8-4A98-8BB7-E94257C581B5}" srcOrd="1" destOrd="0" presId="urn:microsoft.com/office/officeart/2005/8/layout/list1"/>
    <dgm:cxn modelId="{FA6E8452-BE8D-4B4F-9890-B6C0BBC51F70}" type="presOf" srcId="{D0629989-3815-498A-A636-02BB35D92B8E}" destId="{B69F1FA7-F8CB-48AD-AEBF-408342090201}" srcOrd="0" destOrd="0" presId="urn:microsoft.com/office/officeart/2005/8/layout/list1"/>
    <dgm:cxn modelId="{17A45C9E-91C4-4F49-8B58-1D5EE112B8AA}" srcId="{CCCD66D6-A56F-4288-A3B2-9D4498E29D55}" destId="{F4A934FE-EA28-4D89-8ADE-FB042884D601}" srcOrd="3" destOrd="0" parTransId="{85787BFC-0885-493E-837E-F64F74FDE2D2}" sibTransId="{FB628B42-DB67-4D29-977B-3632F0D0640A}"/>
    <dgm:cxn modelId="{60A010C1-4AAE-46C3-9B25-7BA545552FE5}" type="presOf" srcId="{F4A934FE-EA28-4D89-8ADE-FB042884D601}" destId="{058D8747-F9F7-4FD1-A03A-358103888E4B}" srcOrd="0" destOrd="0" presId="urn:microsoft.com/office/officeart/2005/8/layout/list1"/>
    <dgm:cxn modelId="{FE838DC9-D471-4ACF-983B-35E88900D633}" srcId="{CCCD66D6-A56F-4288-A3B2-9D4498E29D55}" destId="{E38A074B-1EDA-4BAC-8864-8D4E6C38D847}" srcOrd="1" destOrd="0" parTransId="{7325F3B4-2F5D-4089-9731-55A75F279F06}" sibTransId="{768B25EB-80E3-4288-8B2F-603F60882B8C}"/>
    <dgm:cxn modelId="{8C1C16DD-A049-4C91-9291-C486AF54A655}" type="presOf" srcId="{DCA7D620-3684-4F35-B66B-6630CAE03273}" destId="{394A4746-88CC-4787-BF81-6B6A96769F35}" srcOrd="0" destOrd="0" presId="urn:microsoft.com/office/officeart/2005/8/layout/list1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68AE544A-68F5-4690-AC3A-20B5255E0DEA}" type="presParOf" srcId="{E11DD946-1C51-4AB0-ACDC-60B85A51D6DA}" destId="{834C8CA4-BC4B-4A7A-9DA9-BC883D62E793}" srcOrd="0" destOrd="0" presId="urn:microsoft.com/office/officeart/2005/8/layout/list1"/>
    <dgm:cxn modelId="{FB30D3F0-1B17-419D-878B-894AAD500748}" type="presParOf" srcId="{834C8CA4-BC4B-4A7A-9DA9-BC883D62E793}" destId="{394A4746-88CC-4787-BF81-6B6A96769F35}" srcOrd="0" destOrd="0" presId="urn:microsoft.com/office/officeart/2005/8/layout/list1"/>
    <dgm:cxn modelId="{9903B83C-2477-4F8C-A082-E10D4D04240E}" type="presParOf" srcId="{834C8CA4-BC4B-4A7A-9DA9-BC883D62E793}" destId="{A52FFE39-E46B-4C28-8866-2710CB6A519E}" srcOrd="1" destOrd="0" presId="urn:microsoft.com/office/officeart/2005/8/layout/list1"/>
    <dgm:cxn modelId="{F7775C81-3B6E-423B-BF4B-13C38A66D16C}" type="presParOf" srcId="{E11DD946-1C51-4AB0-ACDC-60B85A51D6DA}" destId="{E4A91CE8-8A99-4516-9689-9A5D3815F139}" srcOrd="1" destOrd="0" presId="urn:microsoft.com/office/officeart/2005/8/layout/list1"/>
    <dgm:cxn modelId="{426C84E8-7FC6-44B8-81BB-C79ABCD8F61F}" type="presParOf" srcId="{E11DD946-1C51-4AB0-ACDC-60B85A51D6DA}" destId="{81E7787D-A1F7-40DD-8FF1-DF01202B98AB}" srcOrd="2" destOrd="0" presId="urn:microsoft.com/office/officeart/2005/8/layout/list1"/>
    <dgm:cxn modelId="{9CB9A891-8B31-4344-8FDE-EF16C0195146}" type="presParOf" srcId="{E11DD946-1C51-4AB0-ACDC-60B85A51D6DA}" destId="{71896BBD-AFE2-40C4-923D-8E82449AFFC5}" srcOrd="3" destOrd="0" presId="urn:microsoft.com/office/officeart/2005/8/layout/list1"/>
    <dgm:cxn modelId="{A4E75048-0AE4-42A3-AD0B-469D584AD1F6}" type="presParOf" srcId="{E11DD946-1C51-4AB0-ACDC-60B85A51D6DA}" destId="{24C86D6B-5391-40F7-B348-8552071A41D1}" srcOrd="4" destOrd="0" presId="urn:microsoft.com/office/officeart/2005/8/layout/list1"/>
    <dgm:cxn modelId="{42508584-C836-48FF-8D5F-695753A0513E}" type="presParOf" srcId="{24C86D6B-5391-40F7-B348-8552071A41D1}" destId="{3A74E39B-004B-4E8C-B649-F1FAA8139159}" srcOrd="0" destOrd="0" presId="urn:microsoft.com/office/officeart/2005/8/layout/list1"/>
    <dgm:cxn modelId="{FAF9FE86-7DEF-4C3C-AC1A-ED6B75E80B0A}" type="presParOf" srcId="{24C86D6B-5391-40F7-B348-8552071A41D1}" destId="{D7C31274-28D6-448E-8061-92AC540C4D8A}" srcOrd="1" destOrd="0" presId="urn:microsoft.com/office/officeart/2005/8/layout/list1"/>
    <dgm:cxn modelId="{872F3384-ED4A-40DA-B412-E03FC34A57F8}" type="presParOf" srcId="{E11DD946-1C51-4AB0-ACDC-60B85A51D6DA}" destId="{C2D46538-7F42-4927-8EB4-64AF794B5886}" srcOrd="5" destOrd="0" presId="urn:microsoft.com/office/officeart/2005/8/layout/list1"/>
    <dgm:cxn modelId="{77469FF9-E50E-4034-848F-D48C32C81445}" type="presParOf" srcId="{E11DD946-1C51-4AB0-ACDC-60B85A51D6DA}" destId="{39379C97-ED7D-40DE-AEC5-E2F100382057}" srcOrd="6" destOrd="0" presId="urn:microsoft.com/office/officeart/2005/8/layout/list1"/>
    <dgm:cxn modelId="{0D7212FB-55DD-4AC3-B435-47C0C98531C1}" type="presParOf" srcId="{E11DD946-1C51-4AB0-ACDC-60B85A51D6DA}" destId="{073C6F8C-9D8B-4C8F-92B4-8C33C2650C1F}" srcOrd="7" destOrd="0" presId="urn:microsoft.com/office/officeart/2005/8/layout/list1"/>
    <dgm:cxn modelId="{3CF6D61A-3FA5-443C-9773-14A4CCA34398}" type="presParOf" srcId="{E11DD946-1C51-4AB0-ACDC-60B85A51D6DA}" destId="{63D1E807-D2C5-499C-AB62-C938C96EC37C}" srcOrd="8" destOrd="0" presId="urn:microsoft.com/office/officeart/2005/8/layout/list1"/>
    <dgm:cxn modelId="{0C3B44CD-D0AF-449F-AFD9-6374B447C4E1}" type="presParOf" srcId="{63D1E807-D2C5-499C-AB62-C938C96EC37C}" destId="{B69F1FA7-F8CB-48AD-AEBF-408342090201}" srcOrd="0" destOrd="0" presId="urn:microsoft.com/office/officeart/2005/8/layout/list1"/>
    <dgm:cxn modelId="{2CFC4EEF-A88D-4C12-A869-2FB89C4EF2A9}" type="presParOf" srcId="{63D1E807-D2C5-499C-AB62-C938C96EC37C}" destId="{49207A35-66B8-4A98-8BB7-E94257C581B5}" srcOrd="1" destOrd="0" presId="urn:microsoft.com/office/officeart/2005/8/layout/list1"/>
    <dgm:cxn modelId="{4B970672-241E-4E2F-9250-6343B98D7D5E}" type="presParOf" srcId="{E11DD946-1C51-4AB0-ACDC-60B85A51D6DA}" destId="{DC6423C6-C2FF-4CE5-AC93-BA46C21B5164}" srcOrd="9" destOrd="0" presId="urn:microsoft.com/office/officeart/2005/8/layout/list1"/>
    <dgm:cxn modelId="{3A295970-A986-4E00-8E54-CEA9CD1ED01E}" type="presParOf" srcId="{E11DD946-1C51-4AB0-ACDC-60B85A51D6DA}" destId="{F1BAB323-A68B-43A0-9CAE-B85E31039E9A}" srcOrd="10" destOrd="0" presId="urn:microsoft.com/office/officeart/2005/8/layout/list1"/>
    <dgm:cxn modelId="{B9D1058D-EA91-4574-9231-CA6F3050128E}" type="presParOf" srcId="{E11DD946-1C51-4AB0-ACDC-60B85A51D6DA}" destId="{42A419B1-D4AB-427E-99C0-BBBC8DCB12C5}" srcOrd="11" destOrd="0" presId="urn:microsoft.com/office/officeart/2005/8/layout/list1"/>
    <dgm:cxn modelId="{4C639E88-6F97-4B90-82BB-C4274AD5328F}" type="presParOf" srcId="{E11DD946-1C51-4AB0-ACDC-60B85A51D6DA}" destId="{B1AFFF1D-C0B3-4734-A061-CCC86DF1C91D}" srcOrd="12" destOrd="0" presId="urn:microsoft.com/office/officeart/2005/8/layout/list1"/>
    <dgm:cxn modelId="{8A0172A8-6749-4CA2-9592-9A6AADB1B2B6}" type="presParOf" srcId="{B1AFFF1D-C0B3-4734-A061-CCC86DF1C91D}" destId="{058D8747-F9F7-4FD1-A03A-358103888E4B}" srcOrd="0" destOrd="0" presId="urn:microsoft.com/office/officeart/2005/8/layout/list1"/>
    <dgm:cxn modelId="{2BAD2283-E555-4AE6-9FD3-C9085DB01BF9}" type="presParOf" srcId="{B1AFFF1D-C0B3-4734-A061-CCC86DF1C91D}" destId="{2072BCC8-F458-4C04-9BBF-C1AA51BCADE7}" srcOrd="1" destOrd="0" presId="urn:microsoft.com/office/officeart/2005/8/layout/list1"/>
    <dgm:cxn modelId="{87D1A539-50AB-4482-AC96-A9EED6991597}" type="presParOf" srcId="{E11DD946-1C51-4AB0-ACDC-60B85A51D6DA}" destId="{4ACDFD4F-C572-41F6-A402-D43B012D3B97}" srcOrd="13" destOrd="0" presId="urn:microsoft.com/office/officeart/2005/8/layout/list1"/>
    <dgm:cxn modelId="{D73B1651-80C0-49E8-B2A1-052760473D2F}" type="presParOf" srcId="{E11DD946-1C51-4AB0-ACDC-60B85A51D6DA}" destId="{847FF2AB-8A56-483E-8EEA-1AD5A29CDE5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b="1" dirty="0"/>
            <a:t>Implementación y seguimiento de planes.</a:t>
          </a:r>
        </a:p>
        <a:p>
          <a:pPr algn="l"/>
          <a:r>
            <a:rPr lang="es-CO" sz="1000" dirty="0"/>
            <a:t>Plan Estratégico de talento humano</a:t>
          </a:r>
        </a:p>
        <a:p>
          <a:pPr algn="l"/>
          <a:r>
            <a:rPr lang="es-CO" sz="1000" dirty="0"/>
            <a:t>Plan Anual de vacantes</a:t>
          </a:r>
        </a:p>
        <a:p>
          <a:pPr algn="l"/>
          <a:r>
            <a:rPr lang="es-CO" sz="1000" dirty="0"/>
            <a:t>Plan Institucional de capacitación</a:t>
          </a:r>
        </a:p>
        <a:p>
          <a:pPr algn="l"/>
          <a:r>
            <a:rPr lang="es-CO" sz="1000" dirty="0"/>
            <a:t>Plan de Bienestar</a:t>
          </a:r>
        </a:p>
        <a:p>
          <a:pPr algn="l"/>
          <a:r>
            <a:rPr lang="es-CO" sz="1000" dirty="0"/>
            <a:t>Plan de seguridad y salud en el trabajo</a:t>
          </a:r>
        </a:p>
        <a:p>
          <a:pPr algn="l"/>
          <a:r>
            <a:rPr lang="es-CO" sz="1000" dirty="0"/>
            <a:t>Plan de previsión de Recursos humanos</a:t>
          </a:r>
        </a:p>
        <a:p>
          <a:pPr algn="l"/>
          <a:r>
            <a:rPr lang="es-CO" sz="1000" dirty="0"/>
            <a:t>Plan incentivos institucionales</a:t>
          </a:r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9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900"/>
        </a:p>
      </dgm:t>
    </dgm:pt>
    <dgm:pt modelId="{15BEF1B6-D0F4-488D-A1B7-6D62E6800E4B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dirty="0"/>
            <a:t>Actos Administrativos</a:t>
          </a:r>
        </a:p>
      </dgm:t>
    </dgm:pt>
    <dgm:pt modelId="{F148EFC8-B0C4-4A2A-94DF-06B61526D6C5}" type="parTrans" cxnId="{80668709-0616-4B9C-8602-1E89FB5AD9CB}">
      <dgm:prSet/>
      <dgm:spPr/>
      <dgm:t>
        <a:bodyPr/>
        <a:lstStyle/>
        <a:p>
          <a:pPr algn="l"/>
          <a:endParaRPr lang="es-CO" sz="900"/>
        </a:p>
      </dgm:t>
    </dgm:pt>
    <dgm:pt modelId="{CA1720FB-7404-42DF-9AD0-952200DA21B4}" type="sibTrans" cxnId="{80668709-0616-4B9C-8602-1E89FB5AD9CB}">
      <dgm:prSet/>
      <dgm:spPr/>
      <dgm:t>
        <a:bodyPr/>
        <a:lstStyle/>
        <a:p>
          <a:pPr algn="l"/>
          <a:endParaRPr lang="es-CO" sz="900"/>
        </a:p>
      </dgm:t>
    </dgm:pt>
    <dgm:pt modelId="{31194A96-CD8D-4F2B-8962-15E93ACD0224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dirty="0"/>
            <a:t>Generación de nómina</a:t>
          </a:r>
        </a:p>
      </dgm:t>
    </dgm:pt>
    <dgm:pt modelId="{909BC9E6-DF05-422A-9F77-C63B621F487A}" type="parTrans" cxnId="{3B4FEB5D-65DD-4FD9-A518-280AD35BA4E4}">
      <dgm:prSet/>
      <dgm:spPr/>
      <dgm:t>
        <a:bodyPr/>
        <a:lstStyle/>
        <a:p>
          <a:endParaRPr lang="es-CO" sz="1100"/>
        </a:p>
      </dgm:t>
    </dgm:pt>
    <dgm:pt modelId="{152949DE-7BF5-4817-994E-17A98724A009}" type="sibTrans" cxnId="{3B4FEB5D-65DD-4FD9-A518-280AD35BA4E4}">
      <dgm:prSet/>
      <dgm:spPr/>
      <dgm:t>
        <a:bodyPr/>
        <a:lstStyle/>
        <a:p>
          <a:endParaRPr lang="es-CO" sz="1100"/>
        </a:p>
      </dgm:t>
    </dgm:pt>
    <dgm:pt modelId="{BBD2964D-07FC-4EEA-A306-7C2289AAFDB9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dirty="0"/>
            <a:t>Estrategias de retención  del conocimiento del talento humano</a:t>
          </a:r>
        </a:p>
      </dgm:t>
    </dgm:pt>
    <dgm:pt modelId="{E19FA77F-B9AA-4B31-9038-12E3B7FB3B1C}" type="parTrans" cxnId="{06DCA250-B6CC-402E-BDBE-356D3AA0A5F5}">
      <dgm:prSet/>
      <dgm:spPr/>
      <dgm:t>
        <a:bodyPr/>
        <a:lstStyle/>
        <a:p>
          <a:endParaRPr lang="es-CO" sz="1100"/>
        </a:p>
      </dgm:t>
    </dgm:pt>
    <dgm:pt modelId="{1EF4CA1E-FA2B-493D-8AA6-1FC327EBB87B}" type="sibTrans" cxnId="{06DCA250-B6CC-402E-BDBE-356D3AA0A5F5}">
      <dgm:prSet/>
      <dgm:spPr/>
      <dgm:t>
        <a:bodyPr/>
        <a:lstStyle/>
        <a:p>
          <a:endParaRPr lang="es-CO" sz="1100"/>
        </a:p>
      </dgm:t>
    </dgm:pt>
    <dgm:pt modelId="{7F4CEE80-281B-4834-A44E-3AD5BF1C8B62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MX" sz="1050" dirty="0"/>
            <a:t>Fortalecimiento de las capacidades del talento humano</a:t>
          </a:r>
          <a:endParaRPr lang="es-CO" sz="1050" dirty="0"/>
        </a:p>
      </dgm:t>
    </dgm:pt>
    <dgm:pt modelId="{92F6E087-A51E-46BD-B6E9-4E3C969A1774}" type="parTrans" cxnId="{8598B381-8DDC-4505-83BE-45CBCFBF09C5}">
      <dgm:prSet/>
      <dgm:spPr/>
      <dgm:t>
        <a:bodyPr/>
        <a:lstStyle/>
        <a:p>
          <a:endParaRPr lang="es-CO" sz="1400"/>
        </a:p>
      </dgm:t>
    </dgm:pt>
    <dgm:pt modelId="{FCBA3117-68C9-46EF-9A0F-DE7ED361BE2B}" type="sibTrans" cxnId="{8598B381-8DDC-4505-83BE-45CBCFBF09C5}">
      <dgm:prSet/>
      <dgm:spPr/>
      <dgm:t>
        <a:bodyPr/>
        <a:lstStyle/>
        <a:p>
          <a:endParaRPr lang="es-CO" sz="1400"/>
        </a:p>
      </dgm:t>
    </dgm:pt>
    <dgm:pt modelId="{B8A0BDF3-6D3E-4155-A373-D6498F3344C1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dirty="0">
              <a:solidFill>
                <a:schemeClr val="tx1"/>
              </a:solidFill>
            </a:rPr>
            <a:t>Seguimiento al desempeño de funcionarios</a:t>
          </a:r>
        </a:p>
      </dgm:t>
    </dgm:pt>
    <dgm:pt modelId="{1017999E-8B3F-4004-B797-5A1C7DF938D8}" type="parTrans" cxnId="{E3E23D30-7FC6-4F99-B8A2-B072C915A9D5}">
      <dgm:prSet/>
      <dgm:spPr/>
      <dgm:t>
        <a:bodyPr/>
        <a:lstStyle/>
        <a:p>
          <a:endParaRPr lang="es-CO" sz="1400"/>
        </a:p>
      </dgm:t>
    </dgm:pt>
    <dgm:pt modelId="{181D20A8-F68D-467A-B6CF-F680B1EE0981}" type="sibTrans" cxnId="{E3E23D30-7FC6-4F99-B8A2-B072C915A9D5}">
      <dgm:prSet/>
      <dgm:spPr/>
      <dgm:t>
        <a:bodyPr/>
        <a:lstStyle/>
        <a:p>
          <a:endParaRPr lang="es-CO" sz="1400"/>
        </a:p>
      </dgm:t>
    </dgm:pt>
    <dgm:pt modelId="{804FFBE5-7169-474C-A7BC-23D2963AAD1A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pPr algn="l"/>
          <a:r>
            <a:rPr lang="es-CO" sz="1050" dirty="0"/>
            <a:t>Manual de funciones</a:t>
          </a:r>
        </a:p>
      </dgm:t>
    </dgm:pt>
    <dgm:pt modelId="{0AA28B11-73FB-4327-B20D-14F1163E48BC}" type="sibTrans" cxnId="{4C43E5D7-79A9-41E2-AC5E-C053E44A56DF}">
      <dgm:prSet/>
      <dgm:spPr/>
      <dgm:t>
        <a:bodyPr/>
        <a:lstStyle/>
        <a:p>
          <a:pPr algn="l"/>
          <a:endParaRPr lang="es-CO" sz="900"/>
        </a:p>
      </dgm:t>
    </dgm:pt>
    <dgm:pt modelId="{1BEE85B6-B622-483D-BB2F-04EDDD37461F}" type="parTrans" cxnId="{4C43E5D7-79A9-41E2-AC5E-C053E44A56DF}">
      <dgm:prSet/>
      <dgm:spPr/>
      <dgm:t>
        <a:bodyPr/>
        <a:lstStyle/>
        <a:p>
          <a:pPr algn="l"/>
          <a:endParaRPr lang="es-CO" sz="900"/>
        </a:p>
      </dgm:t>
    </dgm:pt>
    <dgm:pt modelId="{B99C8081-2D9D-402A-B642-607C2D86A6F7}">
      <dgm:prSet phldrT="[Texto]" custT="1"/>
      <dgm:spPr>
        <a:ln>
          <a:solidFill>
            <a:srgbClr val="C00000"/>
          </a:solidFill>
        </a:ln>
      </dgm:spPr>
      <dgm:t>
        <a:bodyPr/>
        <a:lstStyle/>
        <a:p>
          <a:r>
            <a:rPr lang="es-MX" sz="1050" dirty="0">
              <a:solidFill>
                <a:schemeClr val="tx1"/>
              </a:solidFill>
            </a:rPr>
            <a:t>Vinculación y desvinculación de funcionarios</a:t>
          </a:r>
          <a:endParaRPr lang="es-CO" sz="1050" dirty="0">
            <a:solidFill>
              <a:schemeClr val="tx1"/>
            </a:solidFill>
          </a:endParaRPr>
        </a:p>
      </dgm:t>
    </dgm:pt>
    <dgm:pt modelId="{59D4614C-A2EB-4911-9F6C-4743183F22A1}" type="parTrans" cxnId="{51453865-E635-4A85-8FE8-413CBDBC8888}">
      <dgm:prSet/>
      <dgm:spPr/>
      <dgm:t>
        <a:bodyPr/>
        <a:lstStyle/>
        <a:p>
          <a:endParaRPr lang="es-CO"/>
        </a:p>
      </dgm:t>
    </dgm:pt>
    <dgm:pt modelId="{5503A11B-07C2-4467-BBA2-8DE0C2073827}" type="sibTrans" cxnId="{51453865-E635-4A85-8FE8-413CBDBC8888}">
      <dgm:prSet/>
      <dgm:spPr/>
      <dgm:t>
        <a:bodyPr/>
        <a:lstStyle/>
        <a:p>
          <a:endParaRPr lang="es-CO"/>
        </a:p>
      </dgm:t>
    </dgm:pt>
    <dgm:pt modelId="{2B94B290-A899-4411-BF0B-CE7947226B5F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451C29C5-C01F-4CC9-A57C-2DF36364C06F}" type="pres">
      <dgm:prSet presAssocID="{E38A074B-1EDA-4BAC-8864-8D4E6C38D847}" presName="parentText" presStyleLbl="node1" presStyleIdx="0" presStyleCnt="8" custScaleY="127507" custLinFactY="459" custLinFactNeighborY="100000">
        <dgm:presLayoutVars>
          <dgm:chMax val="0"/>
          <dgm:bulletEnabled val="1"/>
        </dgm:presLayoutVars>
      </dgm:prSet>
      <dgm:spPr/>
    </dgm:pt>
    <dgm:pt modelId="{4EF2E6CB-15D5-4BE3-8E2C-906C1E0F7A35}" type="pres">
      <dgm:prSet presAssocID="{768B25EB-80E3-4288-8B2F-603F60882B8C}" presName="spacer" presStyleCnt="0"/>
      <dgm:spPr/>
    </dgm:pt>
    <dgm:pt modelId="{35AEA233-8E73-4382-9F21-BD09826FEC39}" type="pres">
      <dgm:prSet presAssocID="{B8A0BDF3-6D3E-4155-A373-D6498F3344C1}" presName="parentText" presStyleLbl="node1" presStyleIdx="1" presStyleCnt="8" custScaleY="28355" custLinFactY="1560" custLinFactNeighborX="2889" custLinFactNeighborY="100000">
        <dgm:presLayoutVars>
          <dgm:chMax val="0"/>
          <dgm:bulletEnabled val="1"/>
        </dgm:presLayoutVars>
      </dgm:prSet>
      <dgm:spPr/>
    </dgm:pt>
    <dgm:pt modelId="{2F5482BC-F7CA-484A-80A5-C7C84D5FFCC0}" type="pres">
      <dgm:prSet presAssocID="{181D20A8-F68D-467A-B6CF-F680B1EE0981}" presName="spacer" presStyleCnt="0"/>
      <dgm:spPr/>
    </dgm:pt>
    <dgm:pt modelId="{D2501E18-15EC-449B-9713-D0067C970E73}" type="pres">
      <dgm:prSet presAssocID="{804FFBE5-7169-474C-A7BC-23D2963AAD1A}" presName="parentText" presStyleLbl="node1" presStyleIdx="2" presStyleCnt="8" custScaleY="16575" custLinFactY="-935" custLinFactNeighborX="2547" custLinFactNeighborY="-100000">
        <dgm:presLayoutVars>
          <dgm:chMax val="0"/>
          <dgm:bulletEnabled val="1"/>
        </dgm:presLayoutVars>
      </dgm:prSet>
      <dgm:spPr/>
    </dgm:pt>
    <dgm:pt modelId="{ECB0E524-4201-41E9-8731-B8565E9603A4}" type="pres">
      <dgm:prSet presAssocID="{0AA28B11-73FB-4327-B20D-14F1163E48BC}" presName="spacer" presStyleCnt="0"/>
      <dgm:spPr/>
    </dgm:pt>
    <dgm:pt modelId="{0261E7BA-E832-4306-9DF4-5B29BBC76151}" type="pres">
      <dgm:prSet presAssocID="{31194A96-CD8D-4F2B-8962-15E93ACD0224}" presName="parentText" presStyleLbl="node1" presStyleIdx="3" presStyleCnt="8" custScaleY="41214" custLinFactY="128312" custLinFactNeighborX="2547" custLinFactNeighborY="200000">
        <dgm:presLayoutVars>
          <dgm:chMax val="0"/>
          <dgm:bulletEnabled val="1"/>
        </dgm:presLayoutVars>
      </dgm:prSet>
      <dgm:spPr/>
    </dgm:pt>
    <dgm:pt modelId="{F5CEE84D-FE40-44B2-8D06-1F87592B2FFC}" type="pres">
      <dgm:prSet presAssocID="{152949DE-7BF5-4817-994E-17A98724A009}" presName="spacer" presStyleCnt="0"/>
      <dgm:spPr/>
    </dgm:pt>
    <dgm:pt modelId="{37433D6F-72FE-4A4D-AB39-3DF9D1C0A305}" type="pres">
      <dgm:prSet presAssocID="{7F4CEE80-281B-4834-A44E-3AD5BF1C8B62}" presName="parentText" presStyleLbl="node1" presStyleIdx="4" presStyleCnt="8" custScaleY="30081" custLinFactY="-39680" custLinFactNeighborX="521" custLinFactNeighborY="-100000">
        <dgm:presLayoutVars>
          <dgm:chMax val="0"/>
          <dgm:bulletEnabled val="1"/>
        </dgm:presLayoutVars>
      </dgm:prSet>
      <dgm:spPr/>
    </dgm:pt>
    <dgm:pt modelId="{E0B0845E-AFF0-453E-8447-E39F469B553A}" type="pres">
      <dgm:prSet presAssocID="{FCBA3117-68C9-46EF-9A0F-DE7ED361BE2B}" presName="spacer" presStyleCnt="0"/>
      <dgm:spPr/>
    </dgm:pt>
    <dgm:pt modelId="{91E16F29-B8B7-4907-8072-830F1AB111DB}" type="pres">
      <dgm:prSet presAssocID="{BBD2964D-07FC-4EEA-A306-7C2289AAFDB9}" presName="parentText" presStyleLbl="node1" presStyleIdx="5" presStyleCnt="8" custScaleY="29621" custLinFactY="-41630" custLinFactNeighborY="-100000">
        <dgm:presLayoutVars>
          <dgm:chMax val="0"/>
          <dgm:bulletEnabled val="1"/>
        </dgm:presLayoutVars>
      </dgm:prSet>
      <dgm:spPr/>
    </dgm:pt>
    <dgm:pt modelId="{EF346EC1-A3D0-4B8E-BE1E-65F1652E782E}" type="pres">
      <dgm:prSet presAssocID="{1EF4CA1E-FA2B-493D-8AA6-1FC327EBB87B}" presName="spacer" presStyleCnt="0"/>
      <dgm:spPr/>
    </dgm:pt>
    <dgm:pt modelId="{29C68B99-8BCC-476A-BB6E-36C06E11A8FC}" type="pres">
      <dgm:prSet presAssocID="{15BEF1B6-D0F4-488D-A1B7-6D62E6800E4B}" presName="parentText" presStyleLbl="node1" presStyleIdx="6" presStyleCnt="8" custScaleY="23037" custLinFactY="-37372" custLinFactNeighborX="-1304" custLinFactNeighborY="-100000">
        <dgm:presLayoutVars>
          <dgm:chMax val="0"/>
          <dgm:bulletEnabled val="1"/>
        </dgm:presLayoutVars>
      </dgm:prSet>
      <dgm:spPr/>
    </dgm:pt>
    <dgm:pt modelId="{AA1B60BF-077F-4EC4-A52D-F4C8A2C70E53}" type="pres">
      <dgm:prSet presAssocID="{CA1720FB-7404-42DF-9AD0-952200DA21B4}" presName="spacer" presStyleCnt="0"/>
      <dgm:spPr/>
    </dgm:pt>
    <dgm:pt modelId="{1747699D-6B47-4FB8-AD3D-3C173AF5AA5E}" type="pres">
      <dgm:prSet presAssocID="{B99C8081-2D9D-402A-B642-607C2D86A6F7}" presName="parentText" presStyleLbl="node1" presStyleIdx="7" presStyleCnt="8" custScaleY="22256" custLinFactY="-33005" custLinFactNeighborX="2547" custLinFactNeighborY="-100000">
        <dgm:presLayoutVars>
          <dgm:chMax val="0"/>
          <dgm:bulletEnabled val="1"/>
        </dgm:presLayoutVars>
      </dgm:prSet>
      <dgm:spPr/>
    </dgm:pt>
  </dgm:ptLst>
  <dgm:cxnLst>
    <dgm:cxn modelId="{80668709-0616-4B9C-8602-1E89FB5AD9CB}" srcId="{CCCD66D6-A56F-4288-A3B2-9D4498E29D55}" destId="{15BEF1B6-D0F4-488D-A1B7-6D62E6800E4B}" srcOrd="6" destOrd="0" parTransId="{F148EFC8-B0C4-4A2A-94DF-06B61526D6C5}" sibTransId="{CA1720FB-7404-42DF-9AD0-952200DA21B4}"/>
    <dgm:cxn modelId="{E1C5FD2B-44BA-40A1-8EA1-8CF74610D469}" type="presOf" srcId="{15BEF1B6-D0F4-488D-A1B7-6D62E6800E4B}" destId="{29C68B99-8BCC-476A-BB6E-36C06E11A8FC}" srcOrd="0" destOrd="0" presId="urn:microsoft.com/office/officeart/2005/8/layout/vList2"/>
    <dgm:cxn modelId="{E3E23D30-7FC6-4F99-B8A2-B072C915A9D5}" srcId="{CCCD66D6-A56F-4288-A3B2-9D4498E29D55}" destId="{B8A0BDF3-6D3E-4155-A373-D6498F3344C1}" srcOrd="1" destOrd="0" parTransId="{1017999E-8B3F-4004-B797-5A1C7DF938D8}" sibTransId="{181D20A8-F68D-467A-B6CF-F680B1EE0981}"/>
    <dgm:cxn modelId="{2922E43C-C13E-45BB-A2DD-6F2C09B8D4DD}" type="presOf" srcId="{CCCD66D6-A56F-4288-A3B2-9D4498E29D55}" destId="{2B94B290-A899-4411-BF0B-CE7947226B5F}" srcOrd="0" destOrd="0" presId="urn:microsoft.com/office/officeart/2005/8/layout/vList2"/>
    <dgm:cxn modelId="{3B4FEB5D-65DD-4FD9-A518-280AD35BA4E4}" srcId="{CCCD66D6-A56F-4288-A3B2-9D4498E29D55}" destId="{31194A96-CD8D-4F2B-8962-15E93ACD0224}" srcOrd="3" destOrd="0" parTransId="{909BC9E6-DF05-422A-9F77-C63B621F487A}" sibTransId="{152949DE-7BF5-4817-994E-17A98724A009}"/>
    <dgm:cxn modelId="{69F8ED5E-0499-4253-B57D-7AA0F61CBF56}" type="presOf" srcId="{BBD2964D-07FC-4EEA-A306-7C2289AAFDB9}" destId="{91E16F29-B8B7-4907-8072-830F1AB111DB}" srcOrd="0" destOrd="0" presId="urn:microsoft.com/office/officeart/2005/8/layout/vList2"/>
    <dgm:cxn modelId="{51453865-E635-4A85-8FE8-413CBDBC8888}" srcId="{CCCD66D6-A56F-4288-A3B2-9D4498E29D55}" destId="{B99C8081-2D9D-402A-B642-607C2D86A6F7}" srcOrd="7" destOrd="0" parTransId="{59D4614C-A2EB-4911-9F6C-4743183F22A1}" sibTransId="{5503A11B-07C2-4467-BBA2-8DE0C2073827}"/>
    <dgm:cxn modelId="{32852B6E-CAB4-46F7-9408-4A15580B9EBA}" type="presOf" srcId="{7F4CEE80-281B-4834-A44E-3AD5BF1C8B62}" destId="{37433D6F-72FE-4A4D-AB39-3DF9D1C0A305}" srcOrd="0" destOrd="0" presId="urn:microsoft.com/office/officeart/2005/8/layout/vList2"/>
    <dgm:cxn modelId="{06DCA250-B6CC-402E-BDBE-356D3AA0A5F5}" srcId="{CCCD66D6-A56F-4288-A3B2-9D4498E29D55}" destId="{BBD2964D-07FC-4EEA-A306-7C2289AAFDB9}" srcOrd="5" destOrd="0" parTransId="{E19FA77F-B9AA-4B31-9038-12E3B7FB3B1C}" sibTransId="{1EF4CA1E-FA2B-493D-8AA6-1FC327EBB87B}"/>
    <dgm:cxn modelId="{2E395E79-6A58-45A7-A789-B5A85495519A}" type="presOf" srcId="{E38A074B-1EDA-4BAC-8864-8D4E6C38D847}" destId="{451C29C5-C01F-4CC9-A57C-2DF36364C06F}" srcOrd="0" destOrd="0" presId="urn:microsoft.com/office/officeart/2005/8/layout/vList2"/>
    <dgm:cxn modelId="{8598B381-8DDC-4505-83BE-45CBCFBF09C5}" srcId="{CCCD66D6-A56F-4288-A3B2-9D4498E29D55}" destId="{7F4CEE80-281B-4834-A44E-3AD5BF1C8B62}" srcOrd="4" destOrd="0" parTransId="{92F6E087-A51E-46BD-B6E9-4E3C969A1774}" sibTransId="{FCBA3117-68C9-46EF-9A0F-DE7ED361BE2B}"/>
    <dgm:cxn modelId="{492B6591-5ADD-4B1C-8295-B84B57824ADB}" type="presOf" srcId="{B8A0BDF3-6D3E-4155-A373-D6498F3344C1}" destId="{35AEA233-8E73-4382-9F21-BD09826FEC39}" srcOrd="0" destOrd="0" presId="urn:microsoft.com/office/officeart/2005/8/layout/vList2"/>
    <dgm:cxn modelId="{B3EDB29C-D4D1-485A-951C-ACD49595052F}" type="presOf" srcId="{B99C8081-2D9D-402A-B642-607C2D86A6F7}" destId="{1747699D-6B47-4FB8-AD3D-3C173AF5AA5E}" srcOrd="0" destOrd="0" presId="urn:microsoft.com/office/officeart/2005/8/layout/vList2"/>
    <dgm:cxn modelId="{DA6198AB-1973-4EF2-BC1B-1039D5538741}" type="presOf" srcId="{804FFBE5-7169-474C-A7BC-23D2963AAD1A}" destId="{D2501E18-15EC-449B-9713-D0067C970E73}" srcOrd="0" destOrd="0" presId="urn:microsoft.com/office/officeart/2005/8/layout/vList2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4C43E5D7-79A9-41E2-AC5E-C053E44A56DF}" srcId="{CCCD66D6-A56F-4288-A3B2-9D4498E29D55}" destId="{804FFBE5-7169-474C-A7BC-23D2963AAD1A}" srcOrd="2" destOrd="0" parTransId="{1BEE85B6-B622-483D-BB2F-04EDDD37461F}" sibTransId="{0AA28B11-73FB-4327-B20D-14F1163E48BC}"/>
    <dgm:cxn modelId="{7ABEB1E0-DF29-4009-B5DC-AFAFFA54E214}" type="presOf" srcId="{31194A96-CD8D-4F2B-8962-15E93ACD0224}" destId="{0261E7BA-E832-4306-9DF4-5B29BBC76151}" srcOrd="0" destOrd="0" presId="urn:microsoft.com/office/officeart/2005/8/layout/vList2"/>
    <dgm:cxn modelId="{BC13AEED-FF90-4F85-8F39-B4A108F0C90F}" type="presParOf" srcId="{2B94B290-A899-4411-BF0B-CE7947226B5F}" destId="{451C29C5-C01F-4CC9-A57C-2DF36364C06F}" srcOrd="0" destOrd="0" presId="urn:microsoft.com/office/officeart/2005/8/layout/vList2"/>
    <dgm:cxn modelId="{36AEAFA3-D248-4345-9C59-B6A7222E1A67}" type="presParOf" srcId="{2B94B290-A899-4411-BF0B-CE7947226B5F}" destId="{4EF2E6CB-15D5-4BE3-8E2C-906C1E0F7A35}" srcOrd="1" destOrd="0" presId="urn:microsoft.com/office/officeart/2005/8/layout/vList2"/>
    <dgm:cxn modelId="{38205FD4-74CA-4EF7-9933-E1090232FB10}" type="presParOf" srcId="{2B94B290-A899-4411-BF0B-CE7947226B5F}" destId="{35AEA233-8E73-4382-9F21-BD09826FEC39}" srcOrd="2" destOrd="0" presId="urn:microsoft.com/office/officeart/2005/8/layout/vList2"/>
    <dgm:cxn modelId="{78CDCDF5-030C-4FAF-894F-CC6129B97124}" type="presParOf" srcId="{2B94B290-A899-4411-BF0B-CE7947226B5F}" destId="{2F5482BC-F7CA-484A-80A5-C7C84D5FFCC0}" srcOrd="3" destOrd="0" presId="urn:microsoft.com/office/officeart/2005/8/layout/vList2"/>
    <dgm:cxn modelId="{9A32E764-2BA0-482A-9E47-1877B5BF7BFE}" type="presParOf" srcId="{2B94B290-A899-4411-BF0B-CE7947226B5F}" destId="{D2501E18-15EC-449B-9713-D0067C970E73}" srcOrd="4" destOrd="0" presId="urn:microsoft.com/office/officeart/2005/8/layout/vList2"/>
    <dgm:cxn modelId="{3CEF9985-ECFD-4B54-A553-F2B31D56080F}" type="presParOf" srcId="{2B94B290-A899-4411-BF0B-CE7947226B5F}" destId="{ECB0E524-4201-41E9-8731-B8565E9603A4}" srcOrd="5" destOrd="0" presId="urn:microsoft.com/office/officeart/2005/8/layout/vList2"/>
    <dgm:cxn modelId="{DA39FB14-1BD7-40E0-A8F8-9E3EE04E8C6E}" type="presParOf" srcId="{2B94B290-A899-4411-BF0B-CE7947226B5F}" destId="{0261E7BA-E832-4306-9DF4-5B29BBC76151}" srcOrd="6" destOrd="0" presId="urn:microsoft.com/office/officeart/2005/8/layout/vList2"/>
    <dgm:cxn modelId="{701A9F60-8EE7-4843-9302-3AA5CA42FBAB}" type="presParOf" srcId="{2B94B290-A899-4411-BF0B-CE7947226B5F}" destId="{F5CEE84D-FE40-44B2-8D06-1F87592B2FFC}" srcOrd="7" destOrd="0" presId="urn:microsoft.com/office/officeart/2005/8/layout/vList2"/>
    <dgm:cxn modelId="{AB5BC486-1866-42C0-A985-CE9D6D4DB25B}" type="presParOf" srcId="{2B94B290-A899-4411-BF0B-CE7947226B5F}" destId="{37433D6F-72FE-4A4D-AB39-3DF9D1C0A305}" srcOrd="8" destOrd="0" presId="urn:microsoft.com/office/officeart/2005/8/layout/vList2"/>
    <dgm:cxn modelId="{73927384-B338-4DBA-B69A-572CE4C22E38}" type="presParOf" srcId="{2B94B290-A899-4411-BF0B-CE7947226B5F}" destId="{E0B0845E-AFF0-453E-8447-E39F469B553A}" srcOrd="9" destOrd="0" presId="urn:microsoft.com/office/officeart/2005/8/layout/vList2"/>
    <dgm:cxn modelId="{E7023E11-EBAD-42B2-A062-CC85AFB0641F}" type="presParOf" srcId="{2B94B290-A899-4411-BF0B-CE7947226B5F}" destId="{91E16F29-B8B7-4907-8072-830F1AB111DB}" srcOrd="10" destOrd="0" presId="urn:microsoft.com/office/officeart/2005/8/layout/vList2"/>
    <dgm:cxn modelId="{AE667EAB-84E6-4C90-9E13-47E10D486425}" type="presParOf" srcId="{2B94B290-A899-4411-BF0B-CE7947226B5F}" destId="{EF346EC1-A3D0-4B8E-BE1E-65F1652E782E}" srcOrd="11" destOrd="0" presId="urn:microsoft.com/office/officeart/2005/8/layout/vList2"/>
    <dgm:cxn modelId="{162893F1-9A2E-424A-A1A3-8F0F99DE0FE7}" type="presParOf" srcId="{2B94B290-A899-4411-BF0B-CE7947226B5F}" destId="{29C68B99-8BCC-476A-BB6E-36C06E11A8FC}" srcOrd="12" destOrd="0" presId="urn:microsoft.com/office/officeart/2005/8/layout/vList2"/>
    <dgm:cxn modelId="{1F73072A-AE00-4C94-961E-E409888329DC}" type="presParOf" srcId="{2B94B290-A899-4411-BF0B-CE7947226B5F}" destId="{AA1B60BF-077F-4EC4-A52D-F4C8A2C70E53}" srcOrd="13" destOrd="0" presId="urn:microsoft.com/office/officeart/2005/8/layout/vList2"/>
    <dgm:cxn modelId="{09964C73-E67A-4E55-AD19-7A129B355603}" type="presParOf" srcId="{2B94B290-A899-4411-BF0B-CE7947226B5F}" destId="{1747699D-6B47-4FB8-AD3D-3C173AF5AA5E}" srcOrd="14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07D28A4F-ECFD-43D1-BD00-CEDD2B1BA81B}">
      <dgm:prSet phldrT="[Texto]"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 rtl="0"/>
          <a:r>
            <a:rPr lang="es-CO" sz="1200" dirty="0">
              <a:solidFill>
                <a:schemeClr val="bg1"/>
              </a:solidFill>
            </a:rPr>
            <a:t>Planeación estratégica del conocimiento del riesgo</a:t>
          </a:r>
          <a:endParaRPr lang="es-MX" sz="1200" dirty="0">
            <a:solidFill>
              <a:schemeClr val="bg1"/>
            </a:solidFill>
          </a:endParaRPr>
        </a:p>
      </dgm:t>
    </dgm:pt>
    <dgm:pt modelId="{A1163DD0-81C9-4982-9EE0-88F6BC05E8BB}" type="parTrans" cxnId="{E2475E94-B539-457D-97BF-BD41F9845FB1}">
      <dgm:prSet/>
      <dgm:spPr/>
      <dgm:t>
        <a:bodyPr/>
        <a:lstStyle/>
        <a:p>
          <a:endParaRPr lang="es-CO"/>
        </a:p>
      </dgm:t>
    </dgm:pt>
    <dgm:pt modelId="{94D77CF5-9795-4005-8138-CD268995FFB0}" type="sibTrans" cxnId="{E2475E94-B539-457D-97BF-BD41F9845FB1}">
      <dgm:prSet/>
      <dgm:spPr/>
      <dgm:t>
        <a:bodyPr/>
        <a:lstStyle/>
        <a:p>
          <a:endParaRPr lang="es-CO"/>
        </a:p>
      </dgm:t>
    </dgm:pt>
    <dgm:pt modelId="{7C7C17E6-C017-43F6-A4E6-D9FD1ECDC49F}">
      <dgm:prSet phldrT="[Texto]"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 rtl="0"/>
          <a:r>
            <a:rPr lang="es-CO" sz="1200" dirty="0">
              <a:solidFill>
                <a:schemeClr val="bg1"/>
              </a:solidFill>
            </a:rPr>
            <a:t>Herramientas de </a:t>
          </a:r>
          <a:r>
            <a:rPr lang="es-CO" sz="1200" dirty="0" err="1">
              <a:solidFill>
                <a:schemeClr val="bg1"/>
              </a:solidFill>
            </a:rPr>
            <a:t>estión</a:t>
          </a:r>
          <a:r>
            <a:rPr lang="es-CO" sz="1200" dirty="0">
              <a:solidFill>
                <a:schemeClr val="bg1"/>
              </a:solidFill>
            </a:rPr>
            <a:t> del riesgo</a:t>
          </a:r>
          <a:endParaRPr lang="es-MX" sz="1200" dirty="0">
            <a:solidFill>
              <a:schemeClr val="bg1"/>
            </a:solidFill>
          </a:endParaRPr>
        </a:p>
      </dgm:t>
    </dgm:pt>
    <dgm:pt modelId="{3A233948-BCCF-480B-A3CC-AC0A13B30840}" type="parTrans" cxnId="{08FA0BD3-8E7E-446C-B296-BFF25FFBFCCE}">
      <dgm:prSet/>
      <dgm:spPr/>
      <dgm:t>
        <a:bodyPr/>
        <a:lstStyle/>
        <a:p>
          <a:endParaRPr lang="es-CO"/>
        </a:p>
      </dgm:t>
    </dgm:pt>
    <dgm:pt modelId="{87F421BD-DB53-4B77-A9E1-8F198DD722DB}" type="sibTrans" cxnId="{08FA0BD3-8E7E-446C-B296-BFF25FFBFCCE}">
      <dgm:prSet/>
      <dgm:spPr/>
      <dgm:t>
        <a:bodyPr/>
        <a:lstStyle/>
        <a:p>
          <a:endParaRPr lang="es-CO"/>
        </a:p>
      </dgm:t>
    </dgm:pt>
    <dgm:pt modelId="{3C9879E2-18C5-414A-87F3-A8B1410D2485}">
      <dgm:prSet phldrT="[Texto]"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 rtl="0"/>
          <a:r>
            <a:rPr lang="es-CO" sz="1200" dirty="0">
              <a:solidFill>
                <a:schemeClr val="bg1"/>
              </a:solidFill>
            </a:rPr>
            <a:t>Generación de conocimiento </a:t>
          </a:r>
          <a:endParaRPr lang="es-MX" sz="1200" dirty="0">
            <a:solidFill>
              <a:schemeClr val="bg1"/>
            </a:solidFill>
          </a:endParaRPr>
        </a:p>
      </dgm:t>
    </dgm:pt>
    <dgm:pt modelId="{1CDA40E8-E6EC-4076-9093-8DDA98DB05CA}" type="parTrans" cxnId="{37047DF0-1F97-45A6-9336-18BE79C203E9}">
      <dgm:prSet/>
      <dgm:spPr/>
      <dgm:t>
        <a:bodyPr/>
        <a:lstStyle/>
        <a:p>
          <a:endParaRPr lang="es-CO"/>
        </a:p>
      </dgm:t>
    </dgm:pt>
    <dgm:pt modelId="{C2439B82-0D1B-4F16-BE7A-FD920D83F221}" type="sibTrans" cxnId="{37047DF0-1F97-45A6-9336-18BE79C203E9}">
      <dgm:prSet/>
      <dgm:spPr/>
      <dgm:t>
        <a:bodyPr/>
        <a:lstStyle/>
        <a:p>
          <a:endParaRPr lang="es-CO"/>
        </a:p>
      </dgm:t>
    </dgm:pt>
    <dgm:pt modelId="{029CD1CE-D89B-4F5E-BEBC-2A8E767FC924}">
      <dgm:prSet phldrT="[Texto]"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 rtl="0"/>
          <a:r>
            <a:rPr lang="es-MX" sz="1200" dirty="0">
              <a:solidFill>
                <a:schemeClr val="bg1"/>
              </a:solidFill>
            </a:rPr>
            <a:t>Análisis de fenómenos amenazantes, eventos atendidos por la UAECOB y riesgos de incendios</a:t>
          </a:r>
        </a:p>
      </dgm:t>
    </dgm:pt>
    <dgm:pt modelId="{2134A63F-5D0B-4BFB-B942-4CA015A03DCF}" type="parTrans" cxnId="{08D89447-2799-4273-B6F9-66B27BBE1C17}">
      <dgm:prSet/>
      <dgm:spPr/>
      <dgm:t>
        <a:bodyPr/>
        <a:lstStyle/>
        <a:p>
          <a:endParaRPr lang="es-CO"/>
        </a:p>
      </dgm:t>
    </dgm:pt>
    <dgm:pt modelId="{E9DE2183-83DD-4F20-9793-C9A6EB77C2F2}" type="sibTrans" cxnId="{08D89447-2799-4273-B6F9-66B27BBE1C17}">
      <dgm:prSet/>
      <dgm:spPr/>
      <dgm:t>
        <a:bodyPr/>
        <a:lstStyle/>
        <a:p>
          <a:endParaRPr lang="es-CO"/>
        </a:p>
      </dgm:t>
    </dgm:pt>
    <dgm:pt modelId="{0F3482D6-DBA5-4D8E-8A1C-639832336B4C}">
      <dgm:prSet phldrT="[Texto]"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 rtl="0"/>
          <a:r>
            <a:rPr lang="es-MX" sz="1200" dirty="0">
              <a:solidFill>
                <a:schemeClr val="bg1"/>
              </a:solidFill>
            </a:rPr>
            <a:t>Análisis de plataformas de seguimiento a emergencias </a:t>
          </a:r>
        </a:p>
      </dgm:t>
    </dgm:pt>
    <dgm:pt modelId="{2ED54842-7DBE-4C72-81C3-7707B4A1C4D1}" type="parTrans" cxnId="{D53C89C0-3750-4909-8B40-1B215F051BF5}">
      <dgm:prSet/>
      <dgm:spPr/>
      <dgm:t>
        <a:bodyPr/>
        <a:lstStyle/>
        <a:p>
          <a:endParaRPr lang="es-CO"/>
        </a:p>
      </dgm:t>
    </dgm:pt>
    <dgm:pt modelId="{604524B0-025E-40F3-AE80-804EB8A3BE69}" type="sibTrans" cxnId="{D53C89C0-3750-4909-8B40-1B215F051BF5}">
      <dgm:prSet/>
      <dgm:spPr/>
      <dgm:t>
        <a:bodyPr/>
        <a:lstStyle/>
        <a:p>
          <a:endParaRPr lang="es-CO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7021924B-FE69-4E54-9926-19356DF7AA66}" type="pres">
      <dgm:prSet presAssocID="{07D28A4F-ECFD-43D1-BD00-CEDD2B1BA81B}" presName="parentLin" presStyleCnt="0"/>
      <dgm:spPr/>
    </dgm:pt>
    <dgm:pt modelId="{5C12D62F-CED7-4C26-8E49-4797B35A156F}" type="pres">
      <dgm:prSet presAssocID="{07D28A4F-ECFD-43D1-BD00-CEDD2B1BA81B}" presName="parentLeftMargin" presStyleLbl="node1" presStyleIdx="0" presStyleCnt="5"/>
      <dgm:spPr/>
    </dgm:pt>
    <dgm:pt modelId="{BF02DBB6-5AA2-4ECE-B9B2-D6463F915A1C}" type="pres">
      <dgm:prSet presAssocID="{07D28A4F-ECFD-43D1-BD00-CEDD2B1BA81B}" presName="parentText" presStyleLbl="node1" presStyleIdx="0" presStyleCnt="5" custScaleX="120221">
        <dgm:presLayoutVars>
          <dgm:chMax val="0"/>
          <dgm:bulletEnabled val="1"/>
        </dgm:presLayoutVars>
      </dgm:prSet>
      <dgm:spPr/>
    </dgm:pt>
    <dgm:pt modelId="{F29D9B14-75B8-449A-B99D-D53272D962FB}" type="pres">
      <dgm:prSet presAssocID="{07D28A4F-ECFD-43D1-BD00-CEDD2B1BA81B}" presName="negativeSpace" presStyleCnt="0"/>
      <dgm:spPr/>
    </dgm:pt>
    <dgm:pt modelId="{44F26657-03D4-422C-A111-0D77C42B8666}" type="pres">
      <dgm:prSet presAssocID="{07D28A4F-ECFD-43D1-BD00-CEDD2B1BA81B}" presName="childText" presStyleLbl="conFgAcc1" presStyleIdx="0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372F186A-FD0A-4834-B0C2-871C16BC83B9}" type="pres">
      <dgm:prSet presAssocID="{94D77CF5-9795-4005-8138-CD268995FFB0}" presName="spaceBetweenRectangles" presStyleCnt="0"/>
      <dgm:spPr/>
    </dgm:pt>
    <dgm:pt modelId="{60BF132F-CDA7-48B6-B32C-8259A93093C5}" type="pres">
      <dgm:prSet presAssocID="{7C7C17E6-C017-43F6-A4E6-D9FD1ECDC49F}" presName="parentLin" presStyleCnt="0"/>
      <dgm:spPr/>
    </dgm:pt>
    <dgm:pt modelId="{4567489C-6BD0-49E0-8ACA-2E4EF1E3BBE8}" type="pres">
      <dgm:prSet presAssocID="{7C7C17E6-C017-43F6-A4E6-D9FD1ECDC49F}" presName="parentLeftMargin" presStyleLbl="node1" presStyleIdx="0" presStyleCnt="5"/>
      <dgm:spPr/>
    </dgm:pt>
    <dgm:pt modelId="{1094E917-205F-478E-A4C4-DADE952BEC96}" type="pres">
      <dgm:prSet presAssocID="{7C7C17E6-C017-43F6-A4E6-D9FD1ECDC49F}" presName="parentText" presStyleLbl="node1" presStyleIdx="1" presStyleCnt="5" custScaleX="122520">
        <dgm:presLayoutVars>
          <dgm:chMax val="0"/>
          <dgm:bulletEnabled val="1"/>
        </dgm:presLayoutVars>
      </dgm:prSet>
      <dgm:spPr/>
    </dgm:pt>
    <dgm:pt modelId="{C1763CCC-9660-49C2-A2B5-C017A00700DB}" type="pres">
      <dgm:prSet presAssocID="{7C7C17E6-C017-43F6-A4E6-D9FD1ECDC49F}" presName="negativeSpace" presStyleCnt="0"/>
      <dgm:spPr/>
    </dgm:pt>
    <dgm:pt modelId="{556017B8-7063-432C-9B14-2AA71C1E69F0}" type="pres">
      <dgm:prSet presAssocID="{7C7C17E6-C017-43F6-A4E6-D9FD1ECDC49F}" presName="childText" presStyleLbl="conFgAcc1" presStyleIdx="1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8979B082-B625-4B87-98A6-DAE58D5C4CD5}" type="pres">
      <dgm:prSet presAssocID="{87F421BD-DB53-4B77-A9E1-8F198DD722DB}" presName="spaceBetweenRectangles" presStyleCnt="0"/>
      <dgm:spPr/>
    </dgm:pt>
    <dgm:pt modelId="{2EC6A758-CF0B-498C-8E8D-0F19833264A9}" type="pres">
      <dgm:prSet presAssocID="{3C9879E2-18C5-414A-87F3-A8B1410D2485}" presName="parentLin" presStyleCnt="0"/>
      <dgm:spPr/>
    </dgm:pt>
    <dgm:pt modelId="{49DA410D-746A-4418-AD44-055FD2D3FD73}" type="pres">
      <dgm:prSet presAssocID="{3C9879E2-18C5-414A-87F3-A8B1410D2485}" presName="parentLeftMargin" presStyleLbl="node1" presStyleIdx="1" presStyleCnt="5"/>
      <dgm:spPr/>
    </dgm:pt>
    <dgm:pt modelId="{20D0E794-EFF3-43D3-98FD-B1B3E786F3B0}" type="pres">
      <dgm:prSet presAssocID="{3C9879E2-18C5-414A-87F3-A8B1410D2485}" presName="parentText" presStyleLbl="node1" presStyleIdx="2" presStyleCnt="5" custScaleX="120118">
        <dgm:presLayoutVars>
          <dgm:chMax val="0"/>
          <dgm:bulletEnabled val="1"/>
        </dgm:presLayoutVars>
      </dgm:prSet>
      <dgm:spPr/>
    </dgm:pt>
    <dgm:pt modelId="{3132C386-810A-4E2C-8881-21C6452F235C}" type="pres">
      <dgm:prSet presAssocID="{3C9879E2-18C5-414A-87F3-A8B1410D2485}" presName="negativeSpace" presStyleCnt="0"/>
      <dgm:spPr/>
    </dgm:pt>
    <dgm:pt modelId="{0371FB6F-B27D-42BB-BF80-35DAF24B2954}" type="pres">
      <dgm:prSet presAssocID="{3C9879E2-18C5-414A-87F3-A8B1410D2485}" presName="childText" presStyleLbl="conFgAcc1" presStyleIdx="2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33E61034-1DFD-479C-A8F5-78FA787E005F}" type="pres">
      <dgm:prSet presAssocID="{C2439B82-0D1B-4F16-BE7A-FD920D83F221}" presName="spaceBetweenRectangles" presStyleCnt="0"/>
      <dgm:spPr/>
    </dgm:pt>
    <dgm:pt modelId="{B2C801BD-2041-4F06-B858-25ABC2E019A6}" type="pres">
      <dgm:prSet presAssocID="{029CD1CE-D89B-4F5E-BEBC-2A8E767FC924}" presName="parentLin" presStyleCnt="0"/>
      <dgm:spPr/>
    </dgm:pt>
    <dgm:pt modelId="{ED87E730-F57E-41D7-B592-60312C2BFD41}" type="pres">
      <dgm:prSet presAssocID="{029CD1CE-D89B-4F5E-BEBC-2A8E767FC924}" presName="parentLeftMargin" presStyleLbl="node1" presStyleIdx="2" presStyleCnt="5"/>
      <dgm:spPr/>
    </dgm:pt>
    <dgm:pt modelId="{81D319F7-760B-4529-9A4A-EF17624156EA}" type="pres">
      <dgm:prSet presAssocID="{029CD1CE-D89B-4F5E-BEBC-2A8E767FC924}" presName="parentText" presStyleLbl="node1" presStyleIdx="3" presStyleCnt="5" custScaleX="120485">
        <dgm:presLayoutVars>
          <dgm:chMax val="0"/>
          <dgm:bulletEnabled val="1"/>
        </dgm:presLayoutVars>
      </dgm:prSet>
      <dgm:spPr/>
    </dgm:pt>
    <dgm:pt modelId="{D71A3313-B2AC-427D-BD62-EF1CCC2C147D}" type="pres">
      <dgm:prSet presAssocID="{029CD1CE-D89B-4F5E-BEBC-2A8E767FC924}" presName="negativeSpace" presStyleCnt="0"/>
      <dgm:spPr/>
    </dgm:pt>
    <dgm:pt modelId="{5FE96B1D-F463-4D53-AE8F-39EB42ED85C2}" type="pres">
      <dgm:prSet presAssocID="{029CD1CE-D89B-4F5E-BEBC-2A8E767FC924}" presName="childText" presStyleLbl="conFgAcc1" presStyleIdx="3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D3D97772-3F2B-4242-BC44-F2B656979264}" type="pres">
      <dgm:prSet presAssocID="{E9DE2183-83DD-4F20-9793-C9A6EB77C2F2}" presName="spaceBetweenRectangles" presStyleCnt="0"/>
      <dgm:spPr/>
    </dgm:pt>
    <dgm:pt modelId="{E642E7A5-3E41-4FEE-BCBC-DF67C7779AC0}" type="pres">
      <dgm:prSet presAssocID="{0F3482D6-DBA5-4D8E-8A1C-639832336B4C}" presName="parentLin" presStyleCnt="0"/>
      <dgm:spPr/>
    </dgm:pt>
    <dgm:pt modelId="{FC639CFB-1725-49AA-944E-1D2C1959BC88}" type="pres">
      <dgm:prSet presAssocID="{0F3482D6-DBA5-4D8E-8A1C-639832336B4C}" presName="parentLeftMargin" presStyleLbl="node1" presStyleIdx="3" presStyleCnt="5"/>
      <dgm:spPr/>
    </dgm:pt>
    <dgm:pt modelId="{070F0C02-C594-44BD-BDF2-6396A43B5569}" type="pres">
      <dgm:prSet presAssocID="{0F3482D6-DBA5-4D8E-8A1C-639832336B4C}" presName="parentText" presStyleLbl="node1" presStyleIdx="4" presStyleCnt="5" custScaleX="123469">
        <dgm:presLayoutVars>
          <dgm:chMax val="0"/>
          <dgm:bulletEnabled val="1"/>
        </dgm:presLayoutVars>
      </dgm:prSet>
      <dgm:spPr/>
    </dgm:pt>
    <dgm:pt modelId="{73000B60-084E-40D3-A04B-3ADDFEBCE17A}" type="pres">
      <dgm:prSet presAssocID="{0F3482D6-DBA5-4D8E-8A1C-639832336B4C}" presName="negativeSpace" presStyleCnt="0"/>
      <dgm:spPr/>
    </dgm:pt>
    <dgm:pt modelId="{6F0B51B9-D660-49EC-89FF-41F80BBCE68C}" type="pres">
      <dgm:prSet presAssocID="{0F3482D6-DBA5-4D8E-8A1C-639832336B4C}" presName="childText" presStyleLbl="conFgAcc1" presStyleIdx="4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</dgm:ptLst>
  <dgm:cxnLst>
    <dgm:cxn modelId="{325DA52E-288C-4648-9401-059728742007}" type="presOf" srcId="{029CD1CE-D89B-4F5E-BEBC-2A8E767FC924}" destId="{81D319F7-760B-4529-9A4A-EF17624156EA}" srcOrd="1" destOrd="0" presId="urn:microsoft.com/office/officeart/2005/8/layout/list1"/>
    <dgm:cxn modelId="{F15FFE2E-8894-404D-9668-EA6231DAA659}" type="presOf" srcId="{7C7C17E6-C017-43F6-A4E6-D9FD1ECDC49F}" destId="{1094E917-205F-478E-A4C4-DADE952BEC96}" srcOrd="1" destOrd="0" presId="urn:microsoft.com/office/officeart/2005/8/layout/list1"/>
    <dgm:cxn modelId="{F429F43A-EB35-4079-BEBF-88270B0EEBA5}" type="presOf" srcId="{029CD1CE-D89B-4F5E-BEBC-2A8E767FC924}" destId="{ED87E730-F57E-41D7-B592-60312C2BFD41}" srcOrd="0" destOrd="0" presId="urn:microsoft.com/office/officeart/2005/8/layout/list1"/>
    <dgm:cxn modelId="{EF710840-5863-4548-B249-AB38D1D065DB}" type="presOf" srcId="{3C9879E2-18C5-414A-87F3-A8B1410D2485}" destId="{20D0E794-EFF3-43D3-98FD-B1B3E786F3B0}" srcOrd="1" destOrd="0" presId="urn:microsoft.com/office/officeart/2005/8/layout/list1"/>
    <dgm:cxn modelId="{08D89447-2799-4273-B6F9-66B27BBE1C17}" srcId="{CCCD66D6-A56F-4288-A3B2-9D4498E29D55}" destId="{029CD1CE-D89B-4F5E-BEBC-2A8E767FC924}" srcOrd="3" destOrd="0" parTransId="{2134A63F-5D0B-4BFB-B942-4CA015A03DCF}" sibTransId="{E9DE2183-83DD-4F20-9793-C9A6EB77C2F2}"/>
    <dgm:cxn modelId="{10757552-0FFA-4450-AEE7-A3D427B652D1}" type="presOf" srcId="{07D28A4F-ECFD-43D1-BD00-CEDD2B1BA81B}" destId="{5C12D62F-CED7-4C26-8E49-4797B35A156F}" srcOrd="0" destOrd="0" presId="urn:microsoft.com/office/officeart/2005/8/layout/list1"/>
    <dgm:cxn modelId="{8C2BDF78-7C2B-4B8F-AC7A-C3BFBA5A7465}" type="presOf" srcId="{07D28A4F-ECFD-43D1-BD00-CEDD2B1BA81B}" destId="{BF02DBB6-5AA2-4ECE-B9B2-D6463F915A1C}" srcOrd="1" destOrd="0" presId="urn:microsoft.com/office/officeart/2005/8/layout/list1"/>
    <dgm:cxn modelId="{788CF591-C094-44C8-8F34-A6E501A86E5F}" type="presOf" srcId="{0F3482D6-DBA5-4D8E-8A1C-639832336B4C}" destId="{070F0C02-C594-44BD-BDF2-6396A43B5569}" srcOrd="1" destOrd="0" presId="urn:microsoft.com/office/officeart/2005/8/layout/list1"/>
    <dgm:cxn modelId="{E2475E94-B539-457D-97BF-BD41F9845FB1}" srcId="{CCCD66D6-A56F-4288-A3B2-9D4498E29D55}" destId="{07D28A4F-ECFD-43D1-BD00-CEDD2B1BA81B}" srcOrd="0" destOrd="0" parTransId="{A1163DD0-81C9-4982-9EE0-88F6BC05E8BB}" sibTransId="{94D77CF5-9795-4005-8138-CD268995FFB0}"/>
    <dgm:cxn modelId="{6C23DFB2-D6F8-4E54-AC35-2DCBE7133EAE}" type="presOf" srcId="{7C7C17E6-C017-43F6-A4E6-D9FD1ECDC49F}" destId="{4567489C-6BD0-49E0-8ACA-2E4EF1E3BBE8}" srcOrd="0" destOrd="0" presId="urn:microsoft.com/office/officeart/2005/8/layout/list1"/>
    <dgm:cxn modelId="{D53C89C0-3750-4909-8B40-1B215F051BF5}" srcId="{CCCD66D6-A56F-4288-A3B2-9D4498E29D55}" destId="{0F3482D6-DBA5-4D8E-8A1C-639832336B4C}" srcOrd="4" destOrd="0" parTransId="{2ED54842-7DBE-4C72-81C3-7707B4A1C4D1}" sibTransId="{604524B0-025E-40F3-AE80-804EB8A3BE69}"/>
    <dgm:cxn modelId="{08FA0BD3-8E7E-446C-B296-BFF25FFBFCCE}" srcId="{CCCD66D6-A56F-4288-A3B2-9D4498E29D55}" destId="{7C7C17E6-C017-43F6-A4E6-D9FD1ECDC49F}" srcOrd="1" destOrd="0" parTransId="{3A233948-BCCF-480B-A3CC-AC0A13B30840}" sibTransId="{87F421BD-DB53-4B77-A9E1-8F198DD722DB}"/>
    <dgm:cxn modelId="{F238B8EC-AB43-4A06-9CCB-842BA89EE4FF}" type="presOf" srcId="{3C9879E2-18C5-414A-87F3-A8B1410D2485}" destId="{49DA410D-746A-4418-AD44-055FD2D3FD73}" srcOrd="0" destOrd="0" presId="urn:microsoft.com/office/officeart/2005/8/layout/list1"/>
    <dgm:cxn modelId="{132FD8EE-9FA7-48D2-BF36-258E7E69C3BD}" type="presOf" srcId="{0F3482D6-DBA5-4D8E-8A1C-639832336B4C}" destId="{FC639CFB-1725-49AA-944E-1D2C1959BC88}" srcOrd="0" destOrd="0" presId="urn:microsoft.com/office/officeart/2005/8/layout/list1"/>
    <dgm:cxn modelId="{37047DF0-1F97-45A6-9336-18BE79C203E9}" srcId="{CCCD66D6-A56F-4288-A3B2-9D4498E29D55}" destId="{3C9879E2-18C5-414A-87F3-A8B1410D2485}" srcOrd="2" destOrd="0" parTransId="{1CDA40E8-E6EC-4076-9093-8DDA98DB05CA}" sibTransId="{C2439B82-0D1B-4F16-BE7A-FD920D83F221}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D3171371-FF0B-44D8-8362-253266E7E2BA}" type="presParOf" srcId="{E11DD946-1C51-4AB0-ACDC-60B85A51D6DA}" destId="{7021924B-FE69-4E54-9926-19356DF7AA66}" srcOrd="0" destOrd="0" presId="urn:microsoft.com/office/officeart/2005/8/layout/list1"/>
    <dgm:cxn modelId="{172870F7-F714-46E9-952D-A317DCF3EA30}" type="presParOf" srcId="{7021924B-FE69-4E54-9926-19356DF7AA66}" destId="{5C12D62F-CED7-4C26-8E49-4797B35A156F}" srcOrd="0" destOrd="0" presId="urn:microsoft.com/office/officeart/2005/8/layout/list1"/>
    <dgm:cxn modelId="{7D390723-78CC-4CF2-A71B-0AE1F1319A12}" type="presParOf" srcId="{7021924B-FE69-4E54-9926-19356DF7AA66}" destId="{BF02DBB6-5AA2-4ECE-B9B2-D6463F915A1C}" srcOrd="1" destOrd="0" presId="urn:microsoft.com/office/officeart/2005/8/layout/list1"/>
    <dgm:cxn modelId="{BECB4BB2-852C-49F2-BAA0-1A3960DF3928}" type="presParOf" srcId="{E11DD946-1C51-4AB0-ACDC-60B85A51D6DA}" destId="{F29D9B14-75B8-449A-B99D-D53272D962FB}" srcOrd="1" destOrd="0" presId="urn:microsoft.com/office/officeart/2005/8/layout/list1"/>
    <dgm:cxn modelId="{F25CF0CF-595A-4915-82A7-1107427ACCDD}" type="presParOf" srcId="{E11DD946-1C51-4AB0-ACDC-60B85A51D6DA}" destId="{44F26657-03D4-422C-A111-0D77C42B8666}" srcOrd="2" destOrd="0" presId="urn:microsoft.com/office/officeart/2005/8/layout/list1"/>
    <dgm:cxn modelId="{9205199D-7BDD-418B-A08A-2AD49E2BD3A7}" type="presParOf" srcId="{E11DD946-1C51-4AB0-ACDC-60B85A51D6DA}" destId="{372F186A-FD0A-4834-B0C2-871C16BC83B9}" srcOrd="3" destOrd="0" presId="urn:microsoft.com/office/officeart/2005/8/layout/list1"/>
    <dgm:cxn modelId="{6448BB7E-D594-4A2F-B21B-13D2C2BACAF0}" type="presParOf" srcId="{E11DD946-1C51-4AB0-ACDC-60B85A51D6DA}" destId="{60BF132F-CDA7-48B6-B32C-8259A93093C5}" srcOrd="4" destOrd="0" presId="urn:microsoft.com/office/officeart/2005/8/layout/list1"/>
    <dgm:cxn modelId="{3E05C431-23FD-4C05-B399-520786FE9BBE}" type="presParOf" srcId="{60BF132F-CDA7-48B6-B32C-8259A93093C5}" destId="{4567489C-6BD0-49E0-8ACA-2E4EF1E3BBE8}" srcOrd="0" destOrd="0" presId="urn:microsoft.com/office/officeart/2005/8/layout/list1"/>
    <dgm:cxn modelId="{216E4A2F-0089-4B66-8D37-DF1FD178B47E}" type="presParOf" srcId="{60BF132F-CDA7-48B6-B32C-8259A93093C5}" destId="{1094E917-205F-478E-A4C4-DADE952BEC96}" srcOrd="1" destOrd="0" presId="urn:microsoft.com/office/officeart/2005/8/layout/list1"/>
    <dgm:cxn modelId="{D3FC25EB-E28D-43A2-835C-60CC41D62FDF}" type="presParOf" srcId="{E11DD946-1C51-4AB0-ACDC-60B85A51D6DA}" destId="{C1763CCC-9660-49C2-A2B5-C017A00700DB}" srcOrd="5" destOrd="0" presId="urn:microsoft.com/office/officeart/2005/8/layout/list1"/>
    <dgm:cxn modelId="{0591284C-E883-4508-A868-698AD57CD63E}" type="presParOf" srcId="{E11DD946-1C51-4AB0-ACDC-60B85A51D6DA}" destId="{556017B8-7063-432C-9B14-2AA71C1E69F0}" srcOrd="6" destOrd="0" presId="urn:microsoft.com/office/officeart/2005/8/layout/list1"/>
    <dgm:cxn modelId="{ADF50DCA-156C-41E1-BB7F-FFB03936E925}" type="presParOf" srcId="{E11DD946-1C51-4AB0-ACDC-60B85A51D6DA}" destId="{8979B082-B625-4B87-98A6-DAE58D5C4CD5}" srcOrd="7" destOrd="0" presId="urn:microsoft.com/office/officeart/2005/8/layout/list1"/>
    <dgm:cxn modelId="{74DCE422-054C-4025-9103-B8B43042304B}" type="presParOf" srcId="{E11DD946-1C51-4AB0-ACDC-60B85A51D6DA}" destId="{2EC6A758-CF0B-498C-8E8D-0F19833264A9}" srcOrd="8" destOrd="0" presId="urn:microsoft.com/office/officeart/2005/8/layout/list1"/>
    <dgm:cxn modelId="{0D3FC867-B098-40BB-A862-F7F1E2DD7ED8}" type="presParOf" srcId="{2EC6A758-CF0B-498C-8E8D-0F19833264A9}" destId="{49DA410D-746A-4418-AD44-055FD2D3FD73}" srcOrd="0" destOrd="0" presId="urn:microsoft.com/office/officeart/2005/8/layout/list1"/>
    <dgm:cxn modelId="{0FEB71EB-FC14-48AF-B32F-1C8B681AA76B}" type="presParOf" srcId="{2EC6A758-CF0B-498C-8E8D-0F19833264A9}" destId="{20D0E794-EFF3-43D3-98FD-B1B3E786F3B0}" srcOrd="1" destOrd="0" presId="urn:microsoft.com/office/officeart/2005/8/layout/list1"/>
    <dgm:cxn modelId="{EC95468F-26AB-484A-BCD2-1D30B479F20B}" type="presParOf" srcId="{E11DD946-1C51-4AB0-ACDC-60B85A51D6DA}" destId="{3132C386-810A-4E2C-8881-21C6452F235C}" srcOrd="9" destOrd="0" presId="urn:microsoft.com/office/officeart/2005/8/layout/list1"/>
    <dgm:cxn modelId="{8C3FA130-09EA-4688-AA45-5F3D053EC312}" type="presParOf" srcId="{E11DD946-1C51-4AB0-ACDC-60B85A51D6DA}" destId="{0371FB6F-B27D-42BB-BF80-35DAF24B2954}" srcOrd="10" destOrd="0" presId="urn:microsoft.com/office/officeart/2005/8/layout/list1"/>
    <dgm:cxn modelId="{79D00FEB-8C97-4733-9881-B1A0385980D8}" type="presParOf" srcId="{E11DD946-1C51-4AB0-ACDC-60B85A51D6DA}" destId="{33E61034-1DFD-479C-A8F5-78FA787E005F}" srcOrd="11" destOrd="0" presId="urn:microsoft.com/office/officeart/2005/8/layout/list1"/>
    <dgm:cxn modelId="{FE364D7B-B63F-4480-8B98-EAD6E65FC17E}" type="presParOf" srcId="{E11DD946-1C51-4AB0-ACDC-60B85A51D6DA}" destId="{B2C801BD-2041-4F06-B858-25ABC2E019A6}" srcOrd="12" destOrd="0" presId="urn:microsoft.com/office/officeart/2005/8/layout/list1"/>
    <dgm:cxn modelId="{A8E68A57-A32E-4459-809F-51C1CF2408E3}" type="presParOf" srcId="{B2C801BD-2041-4F06-B858-25ABC2E019A6}" destId="{ED87E730-F57E-41D7-B592-60312C2BFD41}" srcOrd="0" destOrd="0" presId="urn:microsoft.com/office/officeart/2005/8/layout/list1"/>
    <dgm:cxn modelId="{6C1994A5-582F-405A-9E85-D740C46BFAF7}" type="presParOf" srcId="{B2C801BD-2041-4F06-B858-25ABC2E019A6}" destId="{81D319F7-760B-4529-9A4A-EF17624156EA}" srcOrd="1" destOrd="0" presId="urn:microsoft.com/office/officeart/2005/8/layout/list1"/>
    <dgm:cxn modelId="{EA0DC9F2-D143-482B-B8EC-2816CD69EDBB}" type="presParOf" srcId="{E11DD946-1C51-4AB0-ACDC-60B85A51D6DA}" destId="{D71A3313-B2AC-427D-BD62-EF1CCC2C147D}" srcOrd="13" destOrd="0" presId="urn:microsoft.com/office/officeart/2005/8/layout/list1"/>
    <dgm:cxn modelId="{ACAEFA25-B43C-4724-A38E-45E918FE68A7}" type="presParOf" srcId="{E11DD946-1C51-4AB0-ACDC-60B85A51D6DA}" destId="{5FE96B1D-F463-4D53-AE8F-39EB42ED85C2}" srcOrd="14" destOrd="0" presId="urn:microsoft.com/office/officeart/2005/8/layout/list1"/>
    <dgm:cxn modelId="{361AE3E6-5E08-4B70-BE6F-99358344A84C}" type="presParOf" srcId="{E11DD946-1C51-4AB0-ACDC-60B85A51D6DA}" destId="{D3D97772-3F2B-4242-BC44-F2B656979264}" srcOrd="15" destOrd="0" presId="urn:microsoft.com/office/officeart/2005/8/layout/list1"/>
    <dgm:cxn modelId="{FB1DC97D-9A71-4743-A45E-D5ED67DA8BDD}" type="presParOf" srcId="{E11DD946-1C51-4AB0-ACDC-60B85A51D6DA}" destId="{E642E7A5-3E41-4FEE-BCBC-DF67C7779AC0}" srcOrd="16" destOrd="0" presId="urn:microsoft.com/office/officeart/2005/8/layout/list1"/>
    <dgm:cxn modelId="{7F9B8589-975E-426C-849C-238FBA488CC3}" type="presParOf" srcId="{E642E7A5-3E41-4FEE-BCBC-DF67C7779AC0}" destId="{FC639CFB-1725-49AA-944E-1D2C1959BC88}" srcOrd="0" destOrd="0" presId="urn:microsoft.com/office/officeart/2005/8/layout/list1"/>
    <dgm:cxn modelId="{8BEFF0EF-CCA4-4FCC-A086-4FC9AAEAB02B}" type="presParOf" srcId="{E642E7A5-3E41-4FEE-BCBC-DF67C7779AC0}" destId="{070F0C02-C594-44BD-BDF2-6396A43B5569}" srcOrd="1" destOrd="0" presId="urn:microsoft.com/office/officeart/2005/8/layout/list1"/>
    <dgm:cxn modelId="{503E337D-3A43-4074-B633-E80CED5C7CE6}" type="presParOf" srcId="{E11DD946-1C51-4AB0-ACDC-60B85A51D6DA}" destId="{73000B60-084E-40D3-A04B-3ADDFEBCE17A}" srcOrd="17" destOrd="0" presId="urn:microsoft.com/office/officeart/2005/8/layout/list1"/>
    <dgm:cxn modelId="{C8AEDE93-2450-4D25-A533-76804F393718}" type="presParOf" srcId="{E11DD946-1C51-4AB0-ACDC-60B85A51D6DA}" destId="{6F0B51B9-D660-49EC-89FF-41F80BBCE68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E38A074B-1EDA-4BAC-8864-8D4E6C38D847}">
      <dgm:prSet phldrT="[Texto]" custT="1"/>
      <dgm:spPr/>
      <dgm:t>
        <a:bodyPr/>
        <a:lstStyle/>
        <a:p>
          <a:pPr algn="l"/>
          <a:r>
            <a:rPr lang="es-CO" sz="1200" dirty="0"/>
            <a:t>Plan de acción de la gestión del riesgo de incendios</a:t>
          </a:r>
        </a:p>
      </dgm:t>
    </dgm:pt>
    <dgm:pt modelId="{7325F3B4-2F5D-4089-9731-55A75F279F06}" type="par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768B25EB-80E3-4288-8B2F-603F60882B8C}" type="sibTrans" cxnId="{FE838DC9-D471-4ACF-983B-35E88900D633}">
      <dgm:prSet/>
      <dgm:spPr/>
      <dgm:t>
        <a:bodyPr/>
        <a:lstStyle/>
        <a:p>
          <a:pPr algn="l"/>
          <a:endParaRPr lang="es-CO" sz="1200"/>
        </a:p>
      </dgm:t>
    </dgm:pt>
    <dgm:pt modelId="{236FF22A-9B0F-47F7-8F89-6F26B6B731DD}">
      <dgm:prSet phldrT="[Texto]" custT="1"/>
      <dgm:spPr/>
      <dgm:t>
        <a:bodyPr/>
        <a:lstStyle/>
        <a:p>
          <a:pPr algn="l"/>
          <a:r>
            <a:rPr lang="es-MX" sz="1200" b="0" i="0" dirty="0"/>
            <a:t>Planes de contingencia institucionales y distritales Protocolos institucionales y distritales</a:t>
          </a:r>
          <a:endParaRPr lang="es-CO" sz="1200" dirty="0"/>
        </a:p>
      </dgm:t>
    </dgm:pt>
    <dgm:pt modelId="{F4BCF578-0C3E-49B2-AD6F-A5357D7C754E}" type="par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E9480A9A-DA8E-4C0F-80F9-E3B5E3E98FD8}" type="sibTrans" cxnId="{F800F431-C9DE-4D0F-91E0-3158F32E22D3}">
      <dgm:prSet/>
      <dgm:spPr/>
      <dgm:t>
        <a:bodyPr/>
        <a:lstStyle/>
        <a:p>
          <a:pPr algn="l"/>
          <a:endParaRPr lang="es-CO" sz="1200"/>
        </a:p>
      </dgm:t>
    </dgm:pt>
    <dgm:pt modelId="{804FFBE5-7169-474C-A7BC-23D2963AAD1A}">
      <dgm:prSet phldrT="[Texto]" custT="1"/>
      <dgm:spPr/>
      <dgm:t>
        <a:bodyPr/>
        <a:lstStyle/>
        <a:p>
          <a:pPr algn="l"/>
          <a:r>
            <a:rPr lang="es-MX" sz="1200" b="0" i="0" dirty="0"/>
            <a:t>Determinar zonas de intervención en prevención</a:t>
          </a:r>
          <a:endParaRPr lang="es-CO" sz="1200" dirty="0"/>
        </a:p>
      </dgm:t>
    </dgm:pt>
    <dgm:pt modelId="{1BEE85B6-B622-483D-BB2F-04EDDD37461F}" type="par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0AA28B11-73FB-4327-B20D-14F1163E48BC}" type="sibTrans" cxnId="{4C43E5D7-79A9-41E2-AC5E-C053E44A56DF}">
      <dgm:prSet/>
      <dgm:spPr/>
      <dgm:t>
        <a:bodyPr/>
        <a:lstStyle/>
        <a:p>
          <a:pPr algn="l"/>
          <a:endParaRPr lang="es-CO" sz="1200"/>
        </a:p>
      </dgm:t>
    </dgm:pt>
    <dgm:pt modelId="{15BEF1B6-D0F4-488D-A1B7-6D62E6800E4B}">
      <dgm:prSet phldrT="[Texto]" custT="1"/>
      <dgm:spPr/>
      <dgm:t>
        <a:bodyPr/>
        <a:lstStyle/>
        <a:p>
          <a:pPr algn="l"/>
          <a:r>
            <a:rPr lang="es-CO" sz="1200" dirty="0"/>
            <a:t>Informes: </a:t>
          </a:r>
          <a:r>
            <a:rPr lang="es-MX" sz="1200" b="0" i="0" dirty="0"/>
            <a:t>de la Sala de análisis Situacional, </a:t>
          </a:r>
          <a:r>
            <a:rPr lang="es-CO" sz="1200" b="0" i="0" dirty="0"/>
            <a:t>de investigación de incendios, de apoyo operacional, de estudios de caso</a:t>
          </a:r>
          <a:endParaRPr lang="es-CO" sz="1200" dirty="0"/>
        </a:p>
      </dgm:t>
    </dgm:pt>
    <dgm:pt modelId="{F148EFC8-B0C4-4A2A-94DF-06B61526D6C5}" type="par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CA1720FB-7404-42DF-9AD0-952200DA21B4}" type="sibTrans" cxnId="{80668709-0616-4B9C-8602-1E89FB5AD9CB}">
      <dgm:prSet/>
      <dgm:spPr/>
      <dgm:t>
        <a:bodyPr/>
        <a:lstStyle/>
        <a:p>
          <a:pPr algn="l"/>
          <a:endParaRPr lang="es-CO" sz="1200"/>
        </a:p>
      </dgm:t>
    </dgm:pt>
    <dgm:pt modelId="{95D5314E-4A0D-4D75-8B79-91FE4519BC84}">
      <dgm:prSet phldrT="[Texto]" custT="1"/>
      <dgm:spPr/>
      <dgm:t>
        <a:bodyPr/>
        <a:lstStyle/>
        <a:p>
          <a:pPr algn="l"/>
          <a:r>
            <a:rPr lang="es-MX" sz="1200" b="0" i="0" dirty="0"/>
            <a:t>Programación de mesas de trabajo para la creación herramientas de Gestión del Riesgo (políticas, protocolos, planes institucionales, y documentos a estandarizar).</a:t>
          </a:r>
          <a:endParaRPr lang="es-CO" sz="1200" dirty="0"/>
        </a:p>
      </dgm:t>
    </dgm:pt>
    <dgm:pt modelId="{68077EDB-C4D0-4F42-A309-831451F28BD9}" type="parTrans" cxnId="{53437717-A772-4D6E-B0E7-F12BAC4D865D}">
      <dgm:prSet/>
      <dgm:spPr/>
      <dgm:t>
        <a:bodyPr/>
        <a:lstStyle/>
        <a:p>
          <a:pPr algn="l"/>
          <a:endParaRPr lang="es-CO" sz="2400"/>
        </a:p>
      </dgm:t>
    </dgm:pt>
    <dgm:pt modelId="{A88A170F-8270-445D-B16A-F0178B7520FD}" type="sibTrans" cxnId="{53437717-A772-4D6E-B0E7-F12BAC4D865D}">
      <dgm:prSet/>
      <dgm:spPr/>
      <dgm:t>
        <a:bodyPr/>
        <a:lstStyle/>
        <a:p>
          <a:pPr algn="l"/>
          <a:endParaRPr lang="es-CO" sz="2400"/>
        </a:p>
      </dgm:t>
    </dgm:pt>
    <dgm:pt modelId="{C1805367-1FA0-4758-AC6B-E361070BDBA6}">
      <dgm:prSet custT="1"/>
      <dgm:spPr/>
      <dgm:t>
        <a:bodyPr/>
        <a:lstStyle/>
        <a:p>
          <a:pPr algn="l"/>
          <a:r>
            <a:rPr lang="es-MX" sz="1200" b="0" i="0" dirty="0"/>
            <a:t>caracterización y análisis de escenarios de riesgo en la ciudad de Bogotá</a:t>
          </a:r>
          <a:endParaRPr lang="es-CO" sz="1200" dirty="0"/>
        </a:p>
      </dgm:t>
    </dgm:pt>
    <dgm:pt modelId="{0108466E-36E9-4087-8D3C-7E41F5886DB7}" type="parTrans" cxnId="{305088D5-8424-4035-AC1B-6D4D775BC160}">
      <dgm:prSet/>
      <dgm:spPr/>
      <dgm:t>
        <a:bodyPr/>
        <a:lstStyle/>
        <a:p>
          <a:endParaRPr lang="es-CO"/>
        </a:p>
      </dgm:t>
    </dgm:pt>
    <dgm:pt modelId="{4FCB6F61-F6F2-40BC-8342-39CD84048B7A}" type="sibTrans" cxnId="{305088D5-8424-4035-AC1B-6D4D775BC160}">
      <dgm:prSet/>
      <dgm:spPr/>
      <dgm:t>
        <a:bodyPr/>
        <a:lstStyle/>
        <a:p>
          <a:endParaRPr lang="es-CO"/>
        </a:p>
      </dgm:t>
    </dgm:pt>
    <dgm:pt modelId="{BAB6F719-72A7-4DA8-BB04-57CD2CED5242}">
      <dgm:prSet phldrT="[Texto]" custT="1"/>
      <dgm:spPr/>
      <dgm:t>
        <a:bodyPr/>
        <a:lstStyle/>
        <a:p>
          <a:pPr algn="l"/>
          <a:r>
            <a:rPr lang="es-ES" sz="1200" dirty="0"/>
            <a:t>Planes de mejoramiento</a:t>
          </a:r>
          <a:endParaRPr lang="es-CO" sz="1200" dirty="0"/>
        </a:p>
      </dgm:t>
    </dgm:pt>
    <dgm:pt modelId="{81A90DEC-B1EB-4C7D-B161-EDFAFD8904C6}" type="parTrans" cxnId="{C7D74DB0-189B-4DA3-9358-2C5F2BE67D20}">
      <dgm:prSet/>
      <dgm:spPr/>
      <dgm:t>
        <a:bodyPr/>
        <a:lstStyle/>
        <a:p>
          <a:endParaRPr lang="es-CO"/>
        </a:p>
      </dgm:t>
    </dgm:pt>
    <dgm:pt modelId="{4137E954-8211-413B-AEA4-31B86AEFBA1B}" type="sibTrans" cxnId="{C7D74DB0-189B-4DA3-9358-2C5F2BE67D20}">
      <dgm:prSet/>
      <dgm:spPr/>
      <dgm:t>
        <a:bodyPr/>
        <a:lstStyle/>
        <a:p>
          <a:endParaRPr lang="es-CO"/>
        </a:p>
      </dgm:t>
    </dgm:pt>
    <dgm:pt modelId="{03F348A2-3114-4259-9280-28B77848B54A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A6F0594E-2557-46D3-8AC7-9204C0C07811}" type="pres">
      <dgm:prSet presAssocID="{E38A074B-1EDA-4BAC-8864-8D4E6C38D84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55C1243-DBFF-4A83-8B3C-DC1A71D1A5AA}" type="pres">
      <dgm:prSet presAssocID="{768B25EB-80E3-4288-8B2F-603F60882B8C}" presName="spacer" presStyleCnt="0"/>
      <dgm:spPr/>
    </dgm:pt>
    <dgm:pt modelId="{296C5197-A704-4E48-8339-1CBD99FEB5C6}" type="pres">
      <dgm:prSet presAssocID="{236FF22A-9B0F-47F7-8F89-6F26B6B731DD}" presName="parentText" presStyleLbl="node1" presStyleIdx="1" presStyleCnt="7" custLinFactNeighborX="-996" custLinFactNeighborY="-89558">
        <dgm:presLayoutVars>
          <dgm:chMax val="0"/>
          <dgm:bulletEnabled val="1"/>
        </dgm:presLayoutVars>
      </dgm:prSet>
      <dgm:spPr/>
    </dgm:pt>
    <dgm:pt modelId="{9D9A01CD-F18C-4E07-992C-D331E7D777F1}" type="pres">
      <dgm:prSet presAssocID="{E9480A9A-DA8E-4C0F-80F9-E3B5E3E98FD8}" presName="spacer" presStyleCnt="0"/>
      <dgm:spPr/>
    </dgm:pt>
    <dgm:pt modelId="{9BB97D96-35B5-41E3-9593-853D8568C3A5}" type="pres">
      <dgm:prSet presAssocID="{95D5314E-4A0D-4D75-8B79-91FE4519BC8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CF2576F-046D-4B5F-84FD-55A3571327AB}" type="pres">
      <dgm:prSet presAssocID="{A88A170F-8270-445D-B16A-F0178B7520FD}" presName="spacer" presStyleCnt="0"/>
      <dgm:spPr/>
    </dgm:pt>
    <dgm:pt modelId="{CF07ED7B-514A-4B13-AB02-895230630200}" type="pres">
      <dgm:prSet presAssocID="{804FFBE5-7169-474C-A7BC-23D2963AAD1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8237FA4D-5F86-436B-B640-1F1D378EF941}" type="pres">
      <dgm:prSet presAssocID="{0AA28B11-73FB-4327-B20D-14F1163E48BC}" presName="spacer" presStyleCnt="0"/>
      <dgm:spPr/>
    </dgm:pt>
    <dgm:pt modelId="{2292C915-3146-41A2-8893-BC3D4C4CBF31}" type="pres">
      <dgm:prSet presAssocID="{C1805367-1FA0-4758-AC6B-E361070BDBA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5994AB7-71F8-4D56-B844-67E853FD70DD}" type="pres">
      <dgm:prSet presAssocID="{4FCB6F61-F6F2-40BC-8342-39CD84048B7A}" presName="spacer" presStyleCnt="0"/>
      <dgm:spPr/>
    </dgm:pt>
    <dgm:pt modelId="{2EDA4292-B36D-4F20-ACEF-C7370B6A88E7}" type="pres">
      <dgm:prSet presAssocID="{15BEF1B6-D0F4-488D-A1B7-6D62E6800E4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464B87F-0259-4BDB-86F4-2C25E8DD569A}" type="pres">
      <dgm:prSet presAssocID="{CA1720FB-7404-42DF-9AD0-952200DA21B4}" presName="spacer" presStyleCnt="0"/>
      <dgm:spPr/>
    </dgm:pt>
    <dgm:pt modelId="{A3702A0F-8566-4E97-A4A2-2DFA506F71D4}" type="pres">
      <dgm:prSet presAssocID="{BAB6F719-72A7-4DA8-BB04-57CD2CED524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0668709-0616-4B9C-8602-1E89FB5AD9CB}" srcId="{CCCD66D6-A56F-4288-A3B2-9D4498E29D55}" destId="{15BEF1B6-D0F4-488D-A1B7-6D62E6800E4B}" srcOrd="5" destOrd="0" parTransId="{F148EFC8-B0C4-4A2A-94DF-06B61526D6C5}" sibTransId="{CA1720FB-7404-42DF-9AD0-952200DA21B4}"/>
    <dgm:cxn modelId="{53437717-A772-4D6E-B0E7-F12BAC4D865D}" srcId="{CCCD66D6-A56F-4288-A3B2-9D4498E29D55}" destId="{95D5314E-4A0D-4D75-8B79-91FE4519BC84}" srcOrd="2" destOrd="0" parTransId="{68077EDB-C4D0-4F42-A309-831451F28BD9}" sibTransId="{A88A170F-8270-445D-B16A-F0178B7520FD}"/>
    <dgm:cxn modelId="{2C57141D-0D2E-405D-B590-369685A9061A}" type="presOf" srcId="{C1805367-1FA0-4758-AC6B-E361070BDBA6}" destId="{2292C915-3146-41A2-8893-BC3D4C4CBF31}" srcOrd="0" destOrd="0" presId="urn:microsoft.com/office/officeart/2005/8/layout/vList2"/>
    <dgm:cxn modelId="{75934425-3F19-4512-AA69-3EFB8CBB6BC4}" type="presOf" srcId="{95D5314E-4A0D-4D75-8B79-91FE4519BC84}" destId="{9BB97D96-35B5-41E3-9593-853D8568C3A5}" srcOrd="0" destOrd="0" presId="urn:microsoft.com/office/officeart/2005/8/layout/vList2"/>
    <dgm:cxn modelId="{009D2727-ACF1-4955-AEF0-398FC8F1972C}" type="presOf" srcId="{804FFBE5-7169-474C-A7BC-23D2963AAD1A}" destId="{CF07ED7B-514A-4B13-AB02-895230630200}" srcOrd="0" destOrd="0" presId="urn:microsoft.com/office/officeart/2005/8/layout/vList2"/>
    <dgm:cxn modelId="{F800F431-C9DE-4D0F-91E0-3158F32E22D3}" srcId="{CCCD66D6-A56F-4288-A3B2-9D4498E29D55}" destId="{236FF22A-9B0F-47F7-8F89-6F26B6B731DD}" srcOrd="1" destOrd="0" parTransId="{F4BCF578-0C3E-49B2-AD6F-A5357D7C754E}" sibTransId="{E9480A9A-DA8E-4C0F-80F9-E3B5E3E98FD8}"/>
    <dgm:cxn modelId="{7DE0933E-73DE-409D-8192-0DF5FDC89584}" type="presOf" srcId="{CCCD66D6-A56F-4288-A3B2-9D4498E29D55}" destId="{03F348A2-3114-4259-9280-28B77848B54A}" srcOrd="0" destOrd="0" presId="urn:microsoft.com/office/officeart/2005/8/layout/vList2"/>
    <dgm:cxn modelId="{D97CE248-29F7-4812-8157-C5C4CABA9850}" type="presOf" srcId="{15BEF1B6-D0F4-488D-A1B7-6D62E6800E4B}" destId="{2EDA4292-B36D-4F20-ACEF-C7370B6A88E7}" srcOrd="0" destOrd="0" presId="urn:microsoft.com/office/officeart/2005/8/layout/vList2"/>
    <dgm:cxn modelId="{6C1F944B-5B50-43F4-B0DF-CC4AF695F8D5}" type="presOf" srcId="{236FF22A-9B0F-47F7-8F89-6F26B6B731DD}" destId="{296C5197-A704-4E48-8339-1CBD99FEB5C6}" srcOrd="0" destOrd="0" presId="urn:microsoft.com/office/officeart/2005/8/layout/vList2"/>
    <dgm:cxn modelId="{A678539C-338A-4151-9996-2F4C46232112}" type="presOf" srcId="{E38A074B-1EDA-4BAC-8864-8D4E6C38D847}" destId="{A6F0594E-2557-46D3-8AC7-9204C0C07811}" srcOrd="0" destOrd="0" presId="urn:microsoft.com/office/officeart/2005/8/layout/vList2"/>
    <dgm:cxn modelId="{C7D74DB0-189B-4DA3-9358-2C5F2BE67D20}" srcId="{CCCD66D6-A56F-4288-A3B2-9D4498E29D55}" destId="{BAB6F719-72A7-4DA8-BB04-57CD2CED5242}" srcOrd="6" destOrd="0" parTransId="{81A90DEC-B1EB-4C7D-B161-EDFAFD8904C6}" sibTransId="{4137E954-8211-413B-AEA4-31B86AEFBA1B}"/>
    <dgm:cxn modelId="{FE838DC9-D471-4ACF-983B-35E88900D633}" srcId="{CCCD66D6-A56F-4288-A3B2-9D4498E29D55}" destId="{E38A074B-1EDA-4BAC-8864-8D4E6C38D847}" srcOrd="0" destOrd="0" parTransId="{7325F3B4-2F5D-4089-9731-55A75F279F06}" sibTransId="{768B25EB-80E3-4288-8B2F-603F60882B8C}"/>
    <dgm:cxn modelId="{305088D5-8424-4035-AC1B-6D4D775BC160}" srcId="{CCCD66D6-A56F-4288-A3B2-9D4498E29D55}" destId="{C1805367-1FA0-4758-AC6B-E361070BDBA6}" srcOrd="4" destOrd="0" parTransId="{0108466E-36E9-4087-8D3C-7E41F5886DB7}" sibTransId="{4FCB6F61-F6F2-40BC-8342-39CD84048B7A}"/>
    <dgm:cxn modelId="{4C43E5D7-79A9-41E2-AC5E-C053E44A56DF}" srcId="{CCCD66D6-A56F-4288-A3B2-9D4498E29D55}" destId="{804FFBE5-7169-474C-A7BC-23D2963AAD1A}" srcOrd="3" destOrd="0" parTransId="{1BEE85B6-B622-483D-BB2F-04EDDD37461F}" sibTransId="{0AA28B11-73FB-4327-B20D-14F1163E48BC}"/>
    <dgm:cxn modelId="{FDD145DC-11A4-48EB-8A6B-76D6FD3755A3}" type="presOf" srcId="{BAB6F719-72A7-4DA8-BB04-57CD2CED5242}" destId="{A3702A0F-8566-4E97-A4A2-2DFA506F71D4}" srcOrd="0" destOrd="0" presId="urn:microsoft.com/office/officeart/2005/8/layout/vList2"/>
    <dgm:cxn modelId="{E8B0AE37-078A-4580-8B1E-7CA23C07B570}" type="presParOf" srcId="{03F348A2-3114-4259-9280-28B77848B54A}" destId="{A6F0594E-2557-46D3-8AC7-9204C0C07811}" srcOrd="0" destOrd="0" presId="urn:microsoft.com/office/officeart/2005/8/layout/vList2"/>
    <dgm:cxn modelId="{E449A1DD-924C-4C41-BBC3-A073BC0BA836}" type="presParOf" srcId="{03F348A2-3114-4259-9280-28B77848B54A}" destId="{055C1243-DBFF-4A83-8B3C-DC1A71D1A5AA}" srcOrd="1" destOrd="0" presId="urn:microsoft.com/office/officeart/2005/8/layout/vList2"/>
    <dgm:cxn modelId="{7C646149-FDE0-4DD9-B180-F557F0506050}" type="presParOf" srcId="{03F348A2-3114-4259-9280-28B77848B54A}" destId="{296C5197-A704-4E48-8339-1CBD99FEB5C6}" srcOrd="2" destOrd="0" presId="urn:microsoft.com/office/officeart/2005/8/layout/vList2"/>
    <dgm:cxn modelId="{79FC3F9C-742A-4946-B6CB-BAAE4CEEDC7C}" type="presParOf" srcId="{03F348A2-3114-4259-9280-28B77848B54A}" destId="{9D9A01CD-F18C-4E07-992C-D331E7D777F1}" srcOrd="3" destOrd="0" presId="urn:microsoft.com/office/officeart/2005/8/layout/vList2"/>
    <dgm:cxn modelId="{5F8BC6B4-A858-4E50-BD14-12CC9CF8B962}" type="presParOf" srcId="{03F348A2-3114-4259-9280-28B77848B54A}" destId="{9BB97D96-35B5-41E3-9593-853D8568C3A5}" srcOrd="4" destOrd="0" presId="urn:microsoft.com/office/officeart/2005/8/layout/vList2"/>
    <dgm:cxn modelId="{9F228DD7-A5D1-4047-AB11-1E218D8CA4EA}" type="presParOf" srcId="{03F348A2-3114-4259-9280-28B77848B54A}" destId="{9CF2576F-046D-4B5F-84FD-55A3571327AB}" srcOrd="5" destOrd="0" presId="urn:microsoft.com/office/officeart/2005/8/layout/vList2"/>
    <dgm:cxn modelId="{26EED25D-24A6-4DDE-89FA-0D98BD546CA7}" type="presParOf" srcId="{03F348A2-3114-4259-9280-28B77848B54A}" destId="{CF07ED7B-514A-4B13-AB02-895230630200}" srcOrd="6" destOrd="0" presId="urn:microsoft.com/office/officeart/2005/8/layout/vList2"/>
    <dgm:cxn modelId="{DE7A5811-11E2-49F7-8BC9-24D91E9F631A}" type="presParOf" srcId="{03F348A2-3114-4259-9280-28B77848B54A}" destId="{8237FA4D-5F86-436B-B640-1F1D378EF941}" srcOrd="7" destOrd="0" presId="urn:microsoft.com/office/officeart/2005/8/layout/vList2"/>
    <dgm:cxn modelId="{4873843A-BE6D-453F-A2C1-B864444D7F97}" type="presParOf" srcId="{03F348A2-3114-4259-9280-28B77848B54A}" destId="{2292C915-3146-41A2-8893-BC3D4C4CBF31}" srcOrd="8" destOrd="0" presId="urn:microsoft.com/office/officeart/2005/8/layout/vList2"/>
    <dgm:cxn modelId="{1749CFD3-4FCA-45DE-8F49-7193CB324DE4}" type="presParOf" srcId="{03F348A2-3114-4259-9280-28B77848B54A}" destId="{05994AB7-71F8-4D56-B844-67E853FD70DD}" srcOrd="9" destOrd="0" presId="urn:microsoft.com/office/officeart/2005/8/layout/vList2"/>
    <dgm:cxn modelId="{86176996-0AED-4C8E-988D-4899C5498DE9}" type="presParOf" srcId="{03F348A2-3114-4259-9280-28B77848B54A}" destId="{2EDA4292-B36D-4F20-ACEF-C7370B6A88E7}" srcOrd="10" destOrd="0" presId="urn:microsoft.com/office/officeart/2005/8/layout/vList2"/>
    <dgm:cxn modelId="{57630843-327D-4411-957C-C5E12EE22C76}" type="presParOf" srcId="{03F348A2-3114-4259-9280-28B77848B54A}" destId="{4464B87F-0259-4BDB-86F4-2C25E8DD569A}" srcOrd="11" destOrd="0" presId="urn:microsoft.com/office/officeart/2005/8/layout/vList2"/>
    <dgm:cxn modelId="{66AF4908-781B-44D6-8855-7776239B2D1A}" type="presParOf" srcId="{03F348A2-3114-4259-9280-28B77848B54A}" destId="{A3702A0F-8566-4E97-A4A2-2DFA506F71D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A524744C-8F3C-419B-B263-C17CF3424E76}">
      <dgm:prSet phldrT="[Texto]" phldr="0" custT="1"/>
      <dgm:spPr/>
      <dgm:t>
        <a:bodyPr/>
        <a:lstStyle/>
        <a:p>
          <a:pPr algn="l" rtl="0"/>
          <a:r>
            <a:rPr lang="es-MX" sz="1200" b="0" i="0" dirty="0"/>
            <a:t>Plan adquisiciones (Requerimiento EPP HEAS), Requerimiento talento humano, Necesidades de estaciones, Requerimientos de capacitación</a:t>
          </a:r>
          <a:endParaRPr lang="es-ES" sz="1200" dirty="0"/>
        </a:p>
      </dgm:t>
    </dgm:pt>
    <dgm:pt modelId="{8B22721F-B8C3-49E9-89A2-7177D23809BD}" type="parTrans" cxnId="{5B7B4995-EF0B-4111-B140-FAEF293C5844}">
      <dgm:prSet/>
      <dgm:spPr/>
      <dgm:t>
        <a:bodyPr/>
        <a:lstStyle/>
        <a:p>
          <a:pPr algn="l"/>
          <a:endParaRPr lang="es-CO" sz="1200"/>
        </a:p>
      </dgm:t>
    </dgm:pt>
    <dgm:pt modelId="{9F6E09B4-FE4C-409E-87B3-45712A64C748}" type="sibTrans" cxnId="{5B7B4995-EF0B-4111-B140-FAEF293C5844}">
      <dgm:prSet/>
      <dgm:spPr/>
      <dgm:t>
        <a:bodyPr/>
        <a:lstStyle/>
        <a:p>
          <a:pPr algn="l"/>
          <a:endParaRPr lang="es-CO" sz="1200"/>
        </a:p>
      </dgm:t>
    </dgm:pt>
    <dgm:pt modelId="{09BB2A37-90D4-4EA5-A292-5DB50F3F8C98}">
      <dgm:prSet phldr="0" custT="1"/>
      <dgm:spPr/>
      <dgm:t>
        <a:bodyPr/>
        <a:lstStyle/>
        <a:p>
          <a:pPr algn="l" rtl="0"/>
          <a:r>
            <a:rPr lang="es-CO" sz="1200" b="0" i="0" kern="1200" dirty="0"/>
            <a:t>Plan </a:t>
          </a:r>
          <a:r>
            <a:rPr lang="es-CO" sz="1200" b="0" i="0" u="none" strike="noStrike" kern="1200" cap="none" baseline="0" dirty="0">
              <a:solidFill>
                <a:prstClr val="black"/>
              </a:solidFill>
              <a:latin typeface="Calibri Light"/>
              <a:ea typeface="+mn-ea"/>
              <a:cs typeface="+mn-cs"/>
            </a:rPr>
            <a:t>de acción, procedimientos operativos-SCI, Estrategias operativas</a:t>
          </a:r>
          <a:endParaRPr lang="es-CO" sz="1200" b="0" i="0" u="none" strike="noStrike" kern="1200" cap="none" baseline="0" noProof="0" dirty="0">
            <a:solidFill>
              <a:prstClr val="black"/>
            </a:solidFill>
            <a:latin typeface="Calibri Light"/>
            <a:ea typeface="+mn-ea"/>
            <a:cs typeface="+mn-cs"/>
          </a:endParaRPr>
        </a:p>
      </dgm:t>
    </dgm:pt>
    <dgm:pt modelId="{E71DB83B-9696-40ED-AB6C-6C063B7E475C}" type="parTrans" cxnId="{58865392-73B3-463E-B6EB-2034F7FC789B}">
      <dgm:prSet/>
      <dgm:spPr/>
      <dgm:t>
        <a:bodyPr/>
        <a:lstStyle/>
        <a:p>
          <a:pPr algn="l"/>
          <a:endParaRPr lang="es-CO" sz="1200"/>
        </a:p>
      </dgm:t>
    </dgm:pt>
    <dgm:pt modelId="{58D4C132-C0FB-4C22-91AB-2B4446C368EC}" type="sibTrans" cxnId="{58865392-73B3-463E-B6EB-2034F7FC789B}">
      <dgm:prSet/>
      <dgm:spPr/>
      <dgm:t>
        <a:bodyPr/>
        <a:lstStyle/>
        <a:p>
          <a:pPr algn="l"/>
          <a:endParaRPr lang="es-CO" sz="1200"/>
        </a:p>
      </dgm:t>
    </dgm:pt>
    <dgm:pt modelId="{9D73C0AB-A5AC-40C0-B0BF-2FE60880E537}">
      <dgm:prSet phldr="0" custT="1"/>
      <dgm:spPr/>
      <dgm:t>
        <a:bodyPr/>
        <a:lstStyle/>
        <a:p>
          <a:pPr algn="l" rtl="0"/>
          <a:r>
            <a:rPr lang="es-MX" sz="1200" b="0" i="0" u="none" strike="noStrike" kern="1200" cap="none" baseline="0" dirty="0">
              <a:solidFill>
                <a:prstClr val="black"/>
              </a:solidFill>
              <a:latin typeface="Calibri"/>
              <a:ea typeface="+mn-ea"/>
              <a:cs typeface="+mn-cs"/>
            </a:rPr>
            <a:t>Planes tácticos: incendios búsqueda y rescate, MATPEL Políticas protocolos y planes operativos </a:t>
          </a:r>
          <a:endParaRPr lang="es-CO" sz="1200" b="0" i="0" u="none" strike="noStrike" kern="1200" cap="none" baseline="0" noProof="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3EC47547-A38D-42F0-9BCD-EF642C9BA038}" type="parTrans" cxnId="{D14337E0-8EA9-4177-AC17-83097845E6DD}">
      <dgm:prSet/>
      <dgm:spPr/>
      <dgm:t>
        <a:bodyPr/>
        <a:lstStyle/>
        <a:p>
          <a:pPr algn="l"/>
          <a:endParaRPr lang="es-CO" sz="1200"/>
        </a:p>
      </dgm:t>
    </dgm:pt>
    <dgm:pt modelId="{4B17F7C9-C5D0-400E-B7D2-EE7A35FE5229}" type="sibTrans" cxnId="{D14337E0-8EA9-4177-AC17-83097845E6DD}">
      <dgm:prSet/>
      <dgm:spPr/>
      <dgm:t>
        <a:bodyPr/>
        <a:lstStyle/>
        <a:p>
          <a:pPr algn="l"/>
          <a:endParaRPr lang="es-CO" sz="1200"/>
        </a:p>
      </dgm:t>
    </dgm:pt>
    <dgm:pt modelId="{5B583C7C-E7AA-4C9B-A48B-E95A5F547551}">
      <dgm:prSet phldr="0" custT="1"/>
      <dgm:spPr/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R</a:t>
          </a:r>
          <a:r>
            <a:rPr lang="es-MX" sz="1200" b="0" i="0" dirty="0"/>
            <a:t>espuesta técnica de manera oportuna y segura y a las necesidades de la ciudad de Bogotá y su entorno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7B3E3FE6-2D4A-4F2A-9733-7ABA17D24DA6}" type="parTrans" cxnId="{761B9671-6541-4494-8E24-1F5D81D7E105}">
      <dgm:prSet/>
      <dgm:spPr/>
      <dgm:t>
        <a:bodyPr/>
        <a:lstStyle/>
        <a:p>
          <a:pPr algn="l"/>
          <a:endParaRPr lang="es-CO" sz="1200"/>
        </a:p>
      </dgm:t>
    </dgm:pt>
    <dgm:pt modelId="{12482422-804C-4FAA-9ADA-D51921EF4AA9}" type="sibTrans" cxnId="{761B9671-6541-4494-8E24-1F5D81D7E105}">
      <dgm:prSet/>
      <dgm:spPr/>
      <dgm:t>
        <a:bodyPr/>
        <a:lstStyle/>
        <a:p>
          <a:pPr algn="l"/>
          <a:endParaRPr lang="es-CO" sz="1200"/>
        </a:p>
      </dgm:t>
    </dgm:pt>
    <dgm:pt modelId="{E320351E-C970-49E3-813A-25D279C6BE5A}">
      <dgm:prSet phldr="0" custT="1"/>
      <dgm:spPr/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Criterios de equidad, RSE, y sostenibilidad en interpretación, aplicación y gestión normativa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96AA87CD-CE67-460D-A58A-67717D36FD4D}" type="parTrans" cxnId="{571A239F-F729-4CDD-B955-074C4F305A07}">
      <dgm:prSet/>
      <dgm:spPr/>
      <dgm:t>
        <a:bodyPr/>
        <a:lstStyle/>
        <a:p>
          <a:pPr algn="l"/>
          <a:endParaRPr lang="es-CO" sz="1200"/>
        </a:p>
      </dgm:t>
    </dgm:pt>
    <dgm:pt modelId="{A0A92EE9-EB27-4D56-A2FE-752E99F44889}" type="sibTrans" cxnId="{571A239F-F729-4CDD-B955-074C4F305A07}">
      <dgm:prSet/>
      <dgm:spPr/>
      <dgm:t>
        <a:bodyPr/>
        <a:lstStyle/>
        <a:p>
          <a:pPr algn="l"/>
          <a:endParaRPr lang="es-CO" sz="1200"/>
        </a:p>
      </dgm:t>
    </dgm:pt>
    <dgm:pt modelId="{9A255ABD-1BDA-49C4-8881-4A4E04E2B11C}">
      <dgm:prSet phldr="0" custT="1"/>
      <dgm:spPr/>
      <dgm:t>
        <a:bodyPr/>
        <a:lstStyle/>
        <a:p>
          <a:pPr algn="l" rtl="0"/>
          <a:r>
            <a:rPr lang="es-MX" sz="1200" b="0" i="0" dirty="0"/>
            <a:t>Plan de requerimiento, Evaluación Postincidente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05CC371A-0523-4AE7-B4A2-E843CAF4702D}" type="parTrans" cxnId="{0D1F5A7A-8FFF-407E-947C-1FB820C159B4}">
      <dgm:prSet/>
      <dgm:spPr/>
      <dgm:t>
        <a:bodyPr/>
        <a:lstStyle/>
        <a:p>
          <a:pPr algn="l"/>
          <a:endParaRPr lang="es-CO" sz="1200"/>
        </a:p>
      </dgm:t>
    </dgm:pt>
    <dgm:pt modelId="{C509EA43-175B-48EF-8B9D-424BD05A38D7}" type="sibTrans" cxnId="{0D1F5A7A-8FFF-407E-947C-1FB820C159B4}">
      <dgm:prSet/>
      <dgm:spPr/>
      <dgm:t>
        <a:bodyPr/>
        <a:lstStyle/>
        <a:p>
          <a:pPr algn="l"/>
          <a:endParaRPr lang="es-CO" sz="1200"/>
        </a:p>
      </dgm:t>
    </dgm:pt>
    <dgm:pt modelId="{7C042713-97FA-444D-8980-8FF30911CABA}">
      <dgm:prSet phldr="0" custT="1"/>
      <dgm:spPr/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  <a:latin typeface="Calibri Light"/>
            </a:rPr>
            <a:t>Informes y monitoreos</a:t>
          </a:r>
        </a:p>
      </dgm:t>
    </dgm:pt>
    <dgm:pt modelId="{461C6008-60A8-4677-AFBA-899FF512F8D2}" type="parTrans" cxnId="{8054B65A-D314-4969-A64C-1AB03183B1A4}">
      <dgm:prSet/>
      <dgm:spPr/>
      <dgm:t>
        <a:bodyPr/>
        <a:lstStyle/>
        <a:p>
          <a:pPr algn="l"/>
          <a:endParaRPr lang="es-CO" sz="1200"/>
        </a:p>
      </dgm:t>
    </dgm:pt>
    <dgm:pt modelId="{003EEA3B-A3CE-4B69-8C12-46A7DC5DCB94}" type="sibTrans" cxnId="{8054B65A-D314-4969-A64C-1AB03183B1A4}">
      <dgm:prSet/>
      <dgm:spPr/>
      <dgm:t>
        <a:bodyPr/>
        <a:lstStyle/>
        <a:p>
          <a:pPr algn="l"/>
          <a:endParaRPr lang="es-CO" sz="1200"/>
        </a:p>
      </dgm:t>
    </dgm:pt>
    <dgm:pt modelId="{D687C5E3-F482-497F-A875-CA1A1584DCAF}">
      <dgm:prSet phldr="0" custT="1"/>
      <dgm:spPr/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Planes de mejoramiento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118274A4-0B28-4264-A263-8AB66F3F13E2}" type="parTrans" cxnId="{DB3A4B34-336A-4609-B3E4-1249FB2ED9C8}">
      <dgm:prSet/>
      <dgm:spPr/>
      <dgm:t>
        <a:bodyPr/>
        <a:lstStyle/>
        <a:p>
          <a:pPr algn="l"/>
          <a:endParaRPr lang="es-CO" sz="1200"/>
        </a:p>
      </dgm:t>
    </dgm:pt>
    <dgm:pt modelId="{8D918A1A-A47C-422D-8FD1-30EF00BCE758}" type="sibTrans" cxnId="{DB3A4B34-336A-4609-B3E4-1249FB2ED9C8}">
      <dgm:prSet/>
      <dgm:spPr/>
      <dgm:t>
        <a:bodyPr/>
        <a:lstStyle/>
        <a:p>
          <a:pPr algn="l"/>
          <a:endParaRPr lang="es-CO" sz="1200"/>
        </a:p>
      </dgm:t>
    </dgm:pt>
    <dgm:pt modelId="{CE9DAA10-8A5C-4379-B2DE-BCD5335EDE1A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DD40219C-5DA6-498F-8147-AD65457BA395}" type="pres">
      <dgm:prSet presAssocID="{A524744C-8F3C-419B-B263-C17CF3424E76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977BBB5D-8AAE-4471-91AE-D22469882A32}" type="pres">
      <dgm:prSet presAssocID="{9F6E09B4-FE4C-409E-87B3-45712A64C748}" presName="spacer" presStyleCnt="0"/>
      <dgm:spPr/>
    </dgm:pt>
    <dgm:pt modelId="{5848E115-5C3F-446E-B014-368750C5DCFA}" type="pres">
      <dgm:prSet presAssocID="{09BB2A37-90D4-4EA5-A292-5DB50F3F8C98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C52E2F1-4277-4A0B-A0BC-6508CE1393F4}" type="pres">
      <dgm:prSet presAssocID="{58D4C132-C0FB-4C22-91AB-2B4446C368EC}" presName="spacer" presStyleCnt="0"/>
      <dgm:spPr/>
    </dgm:pt>
    <dgm:pt modelId="{E22CD1EE-2E84-435D-A5EE-1AC77319DEAB}" type="pres">
      <dgm:prSet presAssocID="{9D73C0AB-A5AC-40C0-B0BF-2FE60880E537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1D37ED35-1AE5-46EB-9527-138B87E6B674}" type="pres">
      <dgm:prSet presAssocID="{4B17F7C9-C5D0-400E-B7D2-EE7A35FE5229}" presName="spacer" presStyleCnt="0"/>
      <dgm:spPr/>
    </dgm:pt>
    <dgm:pt modelId="{E5D9F1D2-EBDB-4037-A123-B479AE3A001C}" type="pres">
      <dgm:prSet presAssocID="{5B583C7C-E7AA-4C9B-A48B-E95A5F547551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D4F49498-EEF9-4323-B569-2EDAF4A07CDB}" type="pres">
      <dgm:prSet presAssocID="{12482422-804C-4FAA-9ADA-D51921EF4AA9}" presName="spacer" presStyleCnt="0"/>
      <dgm:spPr/>
    </dgm:pt>
    <dgm:pt modelId="{F03F03A7-C9D8-4B84-A3CD-77DF1871C966}" type="pres">
      <dgm:prSet presAssocID="{E320351E-C970-49E3-813A-25D279C6BE5A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680FAA6D-2473-46FD-AB57-7DD35FAD562E}" type="pres">
      <dgm:prSet presAssocID="{A0A92EE9-EB27-4D56-A2FE-752E99F44889}" presName="spacer" presStyleCnt="0"/>
      <dgm:spPr/>
    </dgm:pt>
    <dgm:pt modelId="{70330659-CD92-41B9-AA1F-998DE3B204A6}" type="pres">
      <dgm:prSet presAssocID="{9A255ABD-1BDA-49C4-8881-4A4E04E2B11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2BA3AFA3-E63B-40DD-8258-327D3E7A8008}" type="pres">
      <dgm:prSet presAssocID="{C509EA43-175B-48EF-8B9D-424BD05A38D7}" presName="spacer" presStyleCnt="0"/>
      <dgm:spPr/>
    </dgm:pt>
    <dgm:pt modelId="{67539054-6717-41D5-939E-FBAA2D849572}" type="pres">
      <dgm:prSet presAssocID="{7C042713-97FA-444D-8980-8FF30911CABA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A4E5BA0D-9F17-4CD9-A9A6-69058BEFB304}" type="pres">
      <dgm:prSet presAssocID="{003EEA3B-A3CE-4B69-8C12-46A7DC5DCB94}" presName="spacer" presStyleCnt="0"/>
      <dgm:spPr/>
    </dgm:pt>
    <dgm:pt modelId="{351E7472-ED9E-4489-89A7-118861D3E6E1}" type="pres">
      <dgm:prSet presAssocID="{D687C5E3-F482-497F-A875-CA1A1584DCAF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8A7B9213-E128-49DC-8E39-FD7D4EA6B353}" type="presOf" srcId="{D687C5E3-F482-497F-A875-CA1A1584DCAF}" destId="{351E7472-ED9E-4489-89A7-118861D3E6E1}" srcOrd="0" destOrd="0" presId="urn:microsoft.com/office/officeart/2005/8/layout/vList2"/>
    <dgm:cxn modelId="{12B8D823-A9B0-4F61-81F6-13C271750E06}" type="presOf" srcId="{9D73C0AB-A5AC-40C0-B0BF-2FE60880E537}" destId="{E22CD1EE-2E84-435D-A5EE-1AC77319DEAB}" srcOrd="0" destOrd="0" presId="urn:microsoft.com/office/officeart/2005/8/layout/vList2"/>
    <dgm:cxn modelId="{DB3A4B34-336A-4609-B3E4-1249FB2ED9C8}" srcId="{CCCD66D6-A56F-4288-A3B2-9D4498E29D55}" destId="{D687C5E3-F482-497F-A875-CA1A1584DCAF}" srcOrd="7" destOrd="0" parTransId="{118274A4-0B28-4264-A263-8AB66F3F13E2}" sibTransId="{8D918A1A-A47C-422D-8FD1-30EF00BCE758}"/>
    <dgm:cxn modelId="{B6CE334A-D39A-460E-9F10-4EE99C52723C}" type="presOf" srcId="{7C042713-97FA-444D-8980-8FF30911CABA}" destId="{67539054-6717-41D5-939E-FBAA2D849572}" srcOrd="0" destOrd="0" presId="urn:microsoft.com/office/officeart/2005/8/layout/vList2"/>
    <dgm:cxn modelId="{761B9671-6541-4494-8E24-1F5D81D7E105}" srcId="{CCCD66D6-A56F-4288-A3B2-9D4498E29D55}" destId="{5B583C7C-E7AA-4C9B-A48B-E95A5F547551}" srcOrd="3" destOrd="0" parTransId="{7B3E3FE6-2D4A-4F2A-9733-7ABA17D24DA6}" sibTransId="{12482422-804C-4FAA-9ADA-D51921EF4AA9}"/>
    <dgm:cxn modelId="{0166ED58-D6FC-4346-8FA5-A695777FB63E}" type="presOf" srcId="{9A255ABD-1BDA-49C4-8881-4A4E04E2B11C}" destId="{70330659-CD92-41B9-AA1F-998DE3B204A6}" srcOrd="0" destOrd="0" presId="urn:microsoft.com/office/officeart/2005/8/layout/vList2"/>
    <dgm:cxn modelId="{0D1F5A7A-8FFF-407E-947C-1FB820C159B4}" srcId="{CCCD66D6-A56F-4288-A3B2-9D4498E29D55}" destId="{9A255ABD-1BDA-49C4-8881-4A4E04E2B11C}" srcOrd="5" destOrd="0" parTransId="{05CC371A-0523-4AE7-B4A2-E843CAF4702D}" sibTransId="{C509EA43-175B-48EF-8B9D-424BD05A38D7}"/>
    <dgm:cxn modelId="{8054B65A-D314-4969-A64C-1AB03183B1A4}" srcId="{CCCD66D6-A56F-4288-A3B2-9D4498E29D55}" destId="{7C042713-97FA-444D-8980-8FF30911CABA}" srcOrd="6" destOrd="0" parTransId="{461C6008-60A8-4677-AFBA-899FF512F8D2}" sibTransId="{003EEA3B-A3CE-4B69-8C12-46A7DC5DCB94}"/>
    <dgm:cxn modelId="{58865392-73B3-463E-B6EB-2034F7FC789B}" srcId="{CCCD66D6-A56F-4288-A3B2-9D4498E29D55}" destId="{09BB2A37-90D4-4EA5-A292-5DB50F3F8C98}" srcOrd="1" destOrd="0" parTransId="{E71DB83B-9696-40ED-AB6C-6C063B7E475C}" sibTransId="{58D4C132-C0FB-4C22-91AB-2B4446C368EC}"/>
    <dgm:cxn modelId="{5B7B4995-EF0B-4111-B140-FAEF293C5844}" srcId="{CCCD66D6-A56F-4288-A3B2-9D4498E29D55}" destId="{A524744C-8F3C-419B-B263-C17CF3424E76}" srcOrd="0" destOrd="0" parTransId="{8B22721F-B8C3-49E9-89A2-7177D23809BD}" sibTransId="{9F6E09B4-FE4C-409E-87B3-45712A64C748}"/>
    <dgm:cxn modelId="{E50A1F98-85C7-42E6-B4F1-81B0F5619901}" type="presOf" srcId="{09BB2A37-90D4-4EA5-A292-5DB50F3F8C98}" destId="{5848E115-5C3F-446E-B014-368750C5DCFA}" srcOrd="0" destOrd="0" presId="urn:microsoft.com/office/officeart/2005/8/layout/vList2"/>
    <dgm:cxn modelId="{571A239F-F729-4CDD-B955-074C4F305A07}" srcId="{CCCD66D6-A56F-4288-A3B2-9D4498E29D55}" destId="{E320351E-C970-49E3-813A-25D279C6BE5A}" srcOrd="4" destOrd="0" parTransId="{96AA87CD-CE67-460D-A58A-67717D36FD4D}" sibTransId="{A0A92EE9-EB27-4D56-A2FE-752E99F44889}"/>
    <dgm:cxn modelId="{80AFC0B2-D879-4AE8-A973-E71A0D42DA68}" type="presOf" srcId="{5B583C7C-E7AA-4C9B-A48B-E95A5F547551}" destId="{E5D9F1D2-EBDB-4037-A123-B479AE3A001C}" srcOrd="0" destOrd="0" presId="urn:microsoft.com/office/officeart/2005/8/layout/vList2"/>
    <dgm:cxn modelId="{DDFD71B8-765D-47DA-8914-4BBDBCC05154}" type="presOf" srcId="{A524744C-8F3C-419B-B263-C17CF3424E76}" destId="{DD40219C-5DA6-498F-8147-AD65457BA395}" srcOrd="0" destOrd="0" presId="urn:microsoft.com/office/officeart/2005/8/layout/vList2"/>
    <dgm:cxn modelId="{DD3E30DF-9A33-4AD8-AD21-8291BB8B1856}" type="presOf" srcId="{CCCD66D6-A56F-4288-A3B2-9D4498E29D55}" destId="{CE9DAA10-8A5C-4379-B2DE-BCD5335EDE1A}" srcOrd="0" destOrd="0" presId="urn:microsoft.com/office/officeart/2005/8/layout/vList2"/>
    <dgm:cxn modelId="{D14337E0-8EA9-4177-AC17-83097845E6DD}" srcId="{CCCD66D6-A56F-4288-A3B2-9D4498E29D55}" destId="{9D73C0AB-A5AC-40C0-B0BF-2FE60880E537}" srcOrd="2" destOrd="0" parTransId="{3EC47547-A38D-42F0-9BCD-EF642C9BA038}" sibTransId="{4B17F7C9-C5D0-400E-B7D2-EE7A35FE5229}"/>
    <dgm:cxn modelId="{957095F1-192D-453E-A977-E41C80811472}" type="presOf" srcId="{E320351E-C970-49E3-813A-25D279C6BE5A}" destId="{F03F03A7-C9D8-4B84-A3CD-77DF1871C966}" srcOrd="0" destOrd="0" presId="urn:microsoft.com/office/officeart/2005/8/layout/vList2"/>
    <dgm:cxn modelId="{C560883B-EA4C-4AAB-A3B6-66657D22C580}" type="presParOf" srcId="{CE9DAA10-8A5C-4379-B2DE-BCD5335EDE1A}" destId="{DD40219C-5DA6-498F-8147-AD65457BA395}" srcOrd="0" destOrd="0" presId="urn:microsoft.com/office/officeart/2005/8/layout/vList2"/>
    <dgm:cxn modelId="{E6D865BA-B104-46A3-BB6A-FCC62738B89D}" type="presParOf" srcId="{CE9DAA10-8A5C-4379-B2DE-BCD5335EDE1A}" destId="{977BBB5D-8AAE-4471-91AE-D22469882A32}" srcOrd="1" destOrd="0" presId="urn:microsoft.com/office/officeart/2005/8/layout/vList2"/>
    <dgm:cxn modelId="{55C6810E-37B8-47F1-B35B-AFF537B76811}" type="presParOf" srcId="{CE9DAA10-8A5C-4379-B2DE-BCD5335EDE1A}" destId="{5848E115-5C3F-446E-B014-368750C5DCFA}" srcOrd="2" destOrd="0" presId="urn:microsoft.com/office/officeart/2005/8/layout/vList2"/>
    <dgm:cxn modelId="{47F29311-41B7-45DE-9FD6-E07827A610BF}" type="presParOf" srcId="{CE9DAA10-8A5C-4379-B2DE-BCD5335EDE1A}" destId="{0C52E2F1-4277-4A0B-A0BC-6508CE1393F4}" srcOrd="3" destOrd="0" presId="urn:microsoft.com/office/officeart/2005/8/layout/vList2"/>
    <dgm:cxn modelId="{34692622-ACB0-48DA-8739-F49442CC1337}" type="presParOf" srcId="{CE9DAA10-8A5C-4379-B2DE-BCD5335EDE1A}" destId="{E22CD1EE-2E84-435D-A5EE-1AC77319DEAB}" srcOrd="4" destOrd="0" presId="urn:microsoft.com/office/officeart/2005/8/layout/vList2"/>
    <dgm:cxn modelId="{21A01E44-359C-4A1D-A6FF-AF25C7D25152}" type="presParOf" srcId="{CE9DAA10-8A5C-4379-B2DE-BCD5335EDE1A}" destId="{1D37ED35-1AE5-46EB-9527-138B87E6B674}" srcOrd="5" destOrd="0" presId="urn:microsoft.com/office/officeart/2005/8/layout/vList2"/>
    <dgm:cxn modelId="{231B2820-B2BF-4DD5-AC96-A8B3322DF0A7}" type="presParOf" srcId="{CE9DAA10-8A5C-4379-B2DE-BCD5335EDE1A}" destId="{E5D9F1D2-EBDB-4037-A123-B479AE3A001C}" srcOrd="6" destOrd="0" presId="urn:microsoft.com/office/officeart/2005/8/layout/vList2"/>
    <dgm:cxn modelId="{579FA2DA-40DF-45D1-86C4-2A5AEBDD8008}" type="presParOf" srcId="{CE9DAA10-8A5C-4379-B2DE-BCD5335EDE1A}" destId="{D4F49498-EEF9-4323-B569-2EDAF4A07CDB}" srcOrd="7" destOrd="0" presId="urn:microsoft.com/office/officeart/2005/8/layout/vList2"/>
    <dgm:cxn modelId="{35A3AE7F-5E6F-4364-A38D-7E16801A6D44}" type="presParOf" srcId="{CE9DAA10-8A5C-4379-B2DE-BCD5335EDE1A}" destId="{F03F03A7-C9D8-4B84-A3CD-77DF1871C966}" srcOrd="8" destOrd="0" presId="urn:microsoft.com/office/officeart/2005/8/layout/vList2"/>
    <dgm:cxn modelId="{46E0C702-FF45-49B6-8170-814B05132ED6}" type="presParOf" srcId="{CE9DAA10-8A5C-4379-B2DE-BCD5335EDE1A}" destId="{680FAA6D-2473-46FD-AB57-7DD35FAD562E}" srcOrd="9" destOrd="0" presId="urn:microsoft.com/office/officeart/2005/8/layout/vList2"/>
    <dgm:cxn modelId="{CCFD295A-2BC3-4873-9661-3E4CF8D9009B}" type="presParOf" srcId="{CE9DAA10-8A5C-4379-B2DE-BCD5335EDE1A}" destId="{70330659-CD92-41B9-AA1F-998DE3B204A6}" srcOrd="10" destOrd="0" presId="urn:microsoft.com/office/officeart/2005/8/layout/vList2"/>
    <dgm:cxn modelId="{107FA90F-4729-493F-8BBB-CB71CABF2411}" type="presParOf" srcId="{CE9DAA10-8A5C-4379-B2DE-BCD5335EDE1A}" destId="{2BA3AFA3-E63B-40DD-8258-327D3E7A8008}" srcOrd="11" destOrd="0" presId="urn:microsoft.com/office/officeart/2005/8/layout/vList2"/>
    <dgm:cxn modelId="{1336505B-BE78-4257-81A4-7D3F757BAE5E}" type="presParOf" srcId="{CE9DAA10-8A5C-4379-B2DE-BCD5335EDE1A}" destId="{67539054-6717-41D5-939E-FBAA2D849572}" srcOrd="12" destOrd="0" presId="urn:microsoft.com/office/officeart/2005/8/layout/vList2"/>
    <dgm:cxn modelId="{02F90EB9-756D-4110-9AF6-209D2C336F46}" type="presParOf" srcId="{CE9DAA10-8A5C-4379-B2DE-BCD5335EDE1A}" destId="{A4E5BA0D-9F17-4CD9-A9A6-69058BEFB304}" srcOrd="13" destOrd="0" presId="urn:microsoft.com/office/officeart/2005/8/layout/vList2"/>
    <dgm:cxn modelId="{A5165CAD-6D0E-45DB-A0FE-D786DEB12592}" type="presParOf" srcId="{CE9DAA10-8A5C-4379-B2DE-BCD5335EDE1A}" destId="{351E7472-ED9E-4489-89A7-118861D3E6E1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DD18925-A407-4D3A-8ED5-8D4E6EEAF5F2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l"/>
          <a:r>
            <a:rPr lang="es-MX" sz="1300" b="0" i="0" dirty="0"/>
            <a:t>Preparación de la respuesta para cada vigencia</a:t>
          </a:r>
          <a:endParaRPr lang="es-CO" sz="1300" dirty="0"/>
        </a:p>
      </dgm:t>
    </dgm:pt>
    <dgm:pt modelId="{29493FF0-1FE7-47C6-9597-52717F719A05}" type="parTrans" cxnId="{3407DE45-DC93-4D02-8477-132C26DC0487}">
      <dgm:prSet/>
      <dgm:spPr/>
      <dgm:t>
        <a:bodyPr/>
        <a:lstStyle/>
        <a:p>
          <a:endParaRPr lang="es-CO" sz="1100"/>
        </a:p>
      </dgm:t>
    </dgm:pt>
    <dgm:pt modelId="{B3557E41-A9EA-4AA0-ACC4-D128A2EE267F}" type="sibTrans" cxnId="{3407DE45-DC93-4D02-8477-132C26DC0487}">
      <dgm:prSet/>
      <dgm:spPr/>
      <dgm:t>
        <a:bodyPr/>
        <a:lstStyle/>
        <a:p>
          <a:endParaRPr lang="es-CO" sz="1100"/>
        </a:p>
      </dgm:t>
    </dgm:pt>
    <dgm:pt modelId="{3D4BB105-4F07-47DF-A73B-6703E60A6194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O" sz="1200" kern="1200" dirty="0"/>
            <a:t>R</a:t>
          </a:r>
          <a:r>
            <a:rPr lang="es-MX" sz="1200" b="0" i="0" kern="1200" dirty="0"/>
            <a:t>espuesta a incidentes: Incendios, Materiales peligrosos ( MATPEL) Rescate en todas sus modalidades</a:t>
          </a:r>
          <a:endParaRPr lang="es-CO" sz="1200" kern="1200" dirty="0"/>
        </a:p>
      </dgm:t>
    </dgm:pt>
    <dgm:pt modelId="{D2EAB626-EB1F-433F-BFCF-7D1DFD729026}" type="parTrans" cxnId="{569C9DD9-6B25-4481-8318-E6BBDD8DE2D1}">
      <dgm:prSet/>
      <dgm:spPr/>
      <dgm:t>
        <a:bodyPr/>
        <a:lstStyle/>
        <a:p>
          <a:endParaRPr lang="es-CO" sz="1100"/>
        </a:p>
      </dgm:t>
    </dgm:pt>
    <dgm:pt modelId="{D70E67CA-A739-4F2A-8088-F20240A39D59}" type="sibTrans" cxnId="{569C9DD9-6B25-4481-8318-E6BBDD8DE2D1}">
      <dgm:prSet/>
      <dgm:spPr/>
      <dgm:t>
        <a:bodyPr/>
        <a:lstStyle/>
        <a:p>
          <a:endParaRPr lang="es-CO" sz="1100"/>
        </a:p>
      </dgm:t>
    </dgm:pt>
    <dgm:pt modelId="{64362165-1785-41A1-A703-C3A5C72AB9D1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O" sz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Estructura operativa, Administrativa, geográfica, funcional Niveles de coordinación y/o</a:t>
          </a:r>
          <a:r>
            <a:rPr lang="es-CO" sz="1200" b="0" i="0" dirty="0"/>
            <a:t> estrategia de respuesta </a:t>
          </a:r>
          <a:endParaRPr lang="es-CO" sz="1200" dirty="0"/>
        </a:p>
      </dgm:t>
    </dgm:pt>
    <dgm:pt modelId="{F23B715F-36C3-4F87-B022-F3044AAE08AE}" type="parTrans" cxnId="{A9EEEF66-5447-47BE-96D4-4AEF15FF4C20}">
      <dgm:prSet/>
      <dgm:spPr/>
      <dgm:t>
        <a:bodyPr/>
        <a:lstStyle/>
        <a:p>
          <a:endParaRPr lang="es-CO" sz="1100"/>
        </a:p>
      </dgm:t>
    </dgm:pt>
    <dgm:pt modelId="{75A09AFC-39C4-4471-9F86-687B1E97A036}" type="sibTrans" cxnId="{A9EEEF66-5447-47BE-96D4-4AEF15FF4C20}">
      <dgm:prSet/>
      <dgm:spPr/>
      <dgm:t>
        <a:bodyPr/>
        <a:lstStyle/>
        <a:p>
          <a:endParaRPr lang="es-CO" sz="1100"/>
        </a:p>
      </dgm:t>
    </dgm:pt>
    <dgm:pt modelId="{8DB0BF41-9F64-4F5B-AD7B-65B6E409F9E4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O" sz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Capacidad operativa disponible, capacidades de competencia </a:t>
          </a:r>
          <a:endParaRPr lang="es-CO" sz="1200" dirty="0"/>
        </a:p>
      </dgm:t>
    </dgm:pt>
    <dgm:pt modelId="{1768F1B2-2EDE-403E-86DF-7719594F476D}" type="parTrans" cxnId="{86301B8C-D07E-4943-8152-BFD58A469B49}">
      <dgm:prSet/>
      <dgm:spPr/>
      <dgm:t>
        <a:bodyPr/>
        <a:lstStyle/>
        <a:p>
          <a:endParaRPr lang="es-CO" sz="1100"/>
        </a:p>
      </dgm:t>
    </dgm:pt>
    <dgm:pt modelId="{31B0D6E5-0B31-4C3F-9CAC-EFF955CCC09E}" type="sibTrans" cxnId="{86301B8C-D07E-4943-8152-BFD58A469B49}">
      <dgm:prSet/>
      <dgm:spPr/>
      <dgm:t>
        <a:bodyPr/>
        <a:lstStyle/>
        <a:p>
          <a:endParaRPr lang="es-CO" sz="1100"/>
        </a:p>
      </dgm:t>
    </dgm:pt>
    <dgm:pt modelId="{3D53E592-9140-4F37-B56D-FFACEECDE0EF}">
      <dgm:prSet phldr="0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O" sz="13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Ejecución y valoración</a:t>
          </a:r>
        </a:p>
      </dgm:t>
    </dgm:pt>
    <dgm:pt modelId="{5FD08336-A203-4E5D-A9A2-A2A9228C0C90}" type="sibTrans" cxnId="{3D5AB8CB-8868-44D5-9D5C-39E555127343}">
      <dgm:prSet/>
      <dgm:spPr/>
      <dgm:t>
        <a:bodyPr/>
        <a:lstStyle/>
        <a:p>
          <a:endParaRPr lang="es-CO"/>
        </a:p>
      </dgm:t>
    </dgm:pt>
    <dgm:pt modelId="{785AEDF1-E1CF-4DBB-9B10-DD25A99D9446}" type="parTrans" cxnId="{3D5AB8CB-8868-44D5-9D5C-39E555127343}">
      <dgm:prSet/>
      <dgm:spPr/>
      <dgm:t>
        <a:bodyPr/>
        <a:lstStyle/>
        <a:p>
          <a:endParaRPr lang="es-CO"/>
        </a:p>
      </dgm:t>
    </dgm:pt>
    <dgm:pt modelId="{E11DD946-1C51-4AB0-ACDC-60B85A51D6DA}" type="pres">
      <dgm:prSet presAssocID="{CCCD66D6-A56F-4288-A3B2-9D4498E29D55}" presName="linear" presStyleCnt="0">
        <dgm:presLayoutVars>
          <dgm:dir/>
          <dgm:animLvl val="lvl"/>
          <dgm:resizeHandles val="exact"/>
        </dgm:presLayoutVars>
      </dgm:prSet>
      <dgm:spPr/>
    </dgm:pt>
    <dgm:pt modelId="{54AEB3EA-9533-4B1C-8F69-F6DDA43E27AE}" type="pres">
      <dgm:prSet presAssocID="{2DD18925-A407-4D3A-8ED5-8D4E6EEAF5F2}" presName="parentLin" presStyleCnt="0"/>
      <dgm:spPr/>
    </dgm:pt>
    <dgm:pt modelId="{B5418BD5-6DF7-4F09-ADE3-ADE7E6ABB1BB}" type="pres">
      <dgm:prSet presAssocID="{2DD18925-A407-4D3A-8ED5-8D4E6EEAF5F2}" presName="parentLeftMargin" presStyleLbl="node1" presStyleIdx="0" presStyleCnt="5"/>
      <dgm:spPr/>
    </dgm:pt>
    <dgm:pt modelId="{6F6687DF-9260-4B01-A38F-5D6D2CDFD210}" type="pres">
      <dgm:prSet presAssocID="{2DD18925-A407-4D3A-8ED5-8D4E6EEAF5F2}" presName="parentText" presStyleLbl="node1" presStyleIdx="0" presStyleCnt="5" custScaleX="120335" custScaleY="81916">
        <dgm:presLayoutVars>
          <dgm:chMax val="0"/>
          <dgm:bulletEnabled val="1"/>
        </dgm:presLayoutVars>
      </dgm:prSet>
      <dgm:spPr/>
    </dgm:pt>
    <dgm:pt modelId="{8175AD68-2577-4353-A086-E9D3AF83AB41}" type="pres">
      <dgm:prSet presAssocID="{2DD18925-A407-4D3A-8ED5-8D4E6EEAF5F2}" presName="negativeSpace" presStyleCnt="0"/>
      <dgm:spPr/>
    </dgm:pt>
    <dgm:pt modelId="{D698E1F0-B21B-4A0D-BFF1-5BA347496752}" type="pres">
      <dgm:prSet presAssocID="{2DD18925-A407-4D3A-8ED5-8D4E6EEAF5F2}" presName="childText" presStyleLbl="conFgAcc1" presStyleIdx="0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3403793B-AC28-4480-BBE4-6E94C314F29A}" type="pres">
      <dgm:prSet presAssocID="{B3557E41-A9EA-4AA0-ACC4-D128A2EE267F}" presName="spaceBetweenRectangles" presStyleCnt="0"/>
      <dgm:spPr/>
    </dgm:pt>
    <dgm:pt modelId="{C5077970-ADDC-484F-80D5-E238B460BDA3}" type="pres">
      <dgm:prSet presAssocID="{3D4BB105-4F07-47DF-A73B-6703E60A6194}" presName="parentLin" presStyleCnt="0"/>
      <dgm:spPr/>
    </dgm:pt>
    <dgm:pt modelId="{AB484352-FF08-4F12-91E9-356490BDCB32}" type="pres">
      <dgm:prSet presAssocID="{3D4BB105-4F07-47DF-A73B-6703E60A6194}" presName="parentLeftMargin" presStyleLbl="node1" presStyleIdx="0" presStyleCnt="5"/>
      <dgm:spPr/>
    </dgm:pt>
    <dgm:pt modelId="{4AB4999D-B5A7-4E60-8FC0-401CFCC5EB81}" type="pres">
      <dgm:prSet presAssocID="{3D4BB105-4F07-47DF-A73B-6703E60A6194}" presName="parentText" presStyleLbl="node1" presStyleIdx="1" presStyleCnt="5" custScaleX="120335" custScaleY="116753">
        <dgm:presLayoutVars>
          <dgm:chMax val="0"/>
          <dgm:bulletEnabled val="1"/>
        </dgm:presLayoutVars>
      </dgm:prSet>
      <dgm:spPr/>
    </dgm:pt>
    <dgm:pt modelId="{1E55D6E0-C422-4577-AC46-DE61E5FEBCC7}" type="pres">
      <dgm:prSet presAssocID="{3D4BB105-4F07-47DF-A73B-6703E60A6194}" presName="negativeSpace" presStyleCnt="0"/>
      <dgm:spPr/>
    </dgm:pt>
    <dgm:pt modelId="{0F8F949F-F75B-4B6D-9CE3-217B9C42FDBB}" type="pres">
      <dgm:prSet presAssocID="{3D4BB105-4F07-47DF-A73B-6703E60A6194}" presName="childText" presStyleLbl="conFgAcc1" presStyleIdx="1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F325C78D-7297-4DD0-B22C-7DCBB31BF3C1}" type="pres">
      <dgm:prSet presAssocID="{D70E67CA-A739-4F2A-8088-F20240A39D59}" presName="spaceBetweenRectangles" presStyleCnt="0"/>
      <dgm:spPr/>
    </dgm:pt>
    <dgm:pt modelId="{878D2D72-554C-4B38-AABC-307C5C8EC69E}" type="pres">
      <dgm:prSet presAssocID="{64362165-1785-41A1-A703-C3A5C72AB9D1}" presName="parentLin" presStyleCnt="0"/>
      <dgm:spPr/>
    </dgm:pt>
    <dgm:pt modelId="{F5BDC0C2-A9D4-4CEF-ABCC-977545D63478}" type="pres">
      <dgm:prSet presAssocID="{64362165-1785-41A1-A703-C3A5C72AB9D1}" presName="parentLeftMargin" presStyleLbl="node1" presStyleIdx="1" presStyleCnt="5"/>
      <dgm:spPr/>
    </dgm:pt>
    <dgm:pt modelId="{1DB2EAD9-FCF3-4452-8B48-0E548E6C30A5}" type="pres">
      <dgm:prSet presAssocID="{64362165-1785-41A1-A703-C3A5C72AB9D1}" presName="parentText" presStyleLbl="node1" presStyleIdx="2" presStyleCnt="5" custScaleX="120335" custScaleY="152024">
        <dgm:presLayoutVars>
          <dgm:chMax val="0"/>
          <dgm:bulletEnabled val="1"/>
        </dgm:presLayoutVars>
      </dgm:prSet>
      <dgm:spPr/>
    </dgm:pt>
    <dgm:pt modelId="{2AB7864C-560B-4ADB-A6EE-1B4B4D3C8C37}" type="pres">
      <dgm:prSet presAssocID="{64362165-1785-41A1-A703-C3A5C72AB9D1}" presName="negativeSpace" presStyleCnt="0"/>
      <dgm:spPr/>
    </dgm:pt>
    <dgm:pt modelId="{A9EE01B1-AD33-4FB1-9FB6-E5FDA84B222A}" type="pres">
      <dgm:prSet presAssocID="{64362165-1785-41A1-A703-C3A5C72AB9D1}" presName="childText" presStyleLbl="conFgAcc1" presStyleIdx="2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392079B1-80AC-4353-82EE-4212F95011BA}" type="pres">
      <dgm:prSet presAssocID="{75A09AFC-39C4-4471-9F86-687B1E97A036}" presName="spaceBetweenRectangles" presStyleCnt="0"/>
      <dgm:spPr/>
    </dgm:pt>
    <dgm:pt modelId="{5F96C8E4-91AF-4053-BCA0-BEF868614753}" type="pres">
      <dgm:prSet presAssocID="{8DB0BF41-9F64-4F5B-AD7B-65B6E409F9E4}" presName="parentLin" presStyleCnt="0"/>
      <dgm:spPr/>
    </dgm:pt>
    <dgm:pt modelId="{7C52F45A-28A4-4428-815D-5984F512EEA2}" type="pres">
      <dgm:prSet presAssocID="{8DB0BF41-9F64-4F5B-AD7B-65B6E409F9E4}" presName="parentLeftMargin" presStyleLbl="node1" presStyleIdx="2" presStyleCnt="5"/>
      <dgm:spPr/>
    </dgm:pt>
    <dgm:pt modelId="{B51E8540-AB6A-400C-AF7E-F03259BF3FEE}" type="pres">
      <dgm:prSet presAssocID="{8DB0BF41-9F64-4F5B-AD7B-65B6E409F9E4}" presName="parentText" presStyleLbl="node1" presStyleIdx="3" presStyleCnt="5" custScaleX="120335" custScaleY="104117">
        <dgm:presLayoutVars>
          <dgm:chMax val="0"/>
          <dgm:bulletEnabled val="1"/>
        </dgm:presLayoutVars>
      </dgm:prSet>
      <dgm:spPr/>
    </dgm:pt>
    <dgm:pt modelId="{D2704833-8150-4676-B51B-001272ED6941}" type="pres">
      <dgm:prSet presAssocID="{8DB0BF41-9F64-4F5B-AD7B-65B6E409F9E4}" presName="negativeSpace" presStyleCnt="0"/>
      <dgm:spPr/>
    </dgm:pt>
    <dgm:pt modelId="{C5E8E423-2FE0-4A9E-B072-31226B9EF8A2}" type="pres">
      <dgm:prSet presAssocID="{8DB0BF41-9F64-4F5B-AD7B-65B6E409F9E4}" presName="childText" presStyleLbl="conFgAcc1" presStyleIdx="3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  <dgm:pt modelId="{6A11B5B5-0BB9-4FCB-80F9-4B70F2CF01B2}" type="pres">
      <dgm:prSet presAssocID="{31B0D6E5-0B31-4C3F-9CAC-EFF955CCC09E}" presName="spaceBetweenRectangles" presStyleCnt="0"/>
      <dgm:spPr/>
    </dgm:pt>
    <dgm:pt modelId="{C5EECDD7-743D-42D3-A712-406BE32EF832}" type="pres">
      <dgm:prSet presAssocID="{3D53E592-9140-4F37-B56D-FFACEECDE0EF}" presName="parentLin" presStyleCnt="0"/>
      <dgm:spPr/>
    </dgm:pt>
    <dgm:pt modelId="{06172842-C3E0-491A-81F3-F91F00E99B15}" type="pres">
      <dgm:prSet presAssocID="{3D53E592-9140-4F37-B56D-FFACEECDE0EF}" presName="parentLeftMargin" presStyleLbl="node1" presStyleIdx="3" presStyleCnt="5"/>
      <dgm:spPr/>
    </dgm:pt>
    <dgm:pt modelId="{DBFB8B56-E555-4A6D-96CC-6F75951A6549}" type="pres">
      <dgm:prSet presAssocID="{3D53E592-9140-4F37-B56D-FFACEECDE0E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D2A1F057-A355-490F-B030-FCA20A6FECE2}" type="pres">
      <dgm:prSet presAssocID="{3D53E592-9140-4F37-B56D-FFACEECDE0EF}" presName="negativeSpace" presStyleCnt="0"/>
      <dgm:spPr/>
    </dgm:pt>
    <dgm:pt modelId="{C47610F7-1FCF-443B-BD3E-FAAFB261A5D4}" type="pres">
      <dgm:prSet presAssocID="{3D53E592-9140-4F37-B56D-FFACEECDE0EF}" presName="childText" presStyleLbl="conFgAcc1" presStyleIdx="4" presStyleCnt="5">
        <dgm:presLayoutVars>
          <dgm:bulletEnabled val="1"/>
        </dgm:presLayoutVars>
      </dgm:prSet>
      <dgm:spPr>
        <a:ln>
          <a:solidFill>
            <a:srgbClr val="FF0000"/>
          </a:solidFill>
        </a:ln>
      </dgm:spPr>
    </dgm:pt>
  </dgm:ptLst>
  <dgm:cxnLst>
    <dgm:cxn modelId="{D01F900F-02D9-495F-B67A-9B366D6081B8}" type="presOf" srcId="{2DD18925-A407-4D3A-8ED5-8D4E6EEAF5F2}" destId="{B5418BD5-6DF7-4F09-ADE3-ADE7E6ABB1BB}" srcOrd="0" destOrd="0" presId="urn:microsoft.com/office/officeart/2005/8/layout/list1"/>
    <dgm:cxn modelId="{725D5764-6270-4F7D-A623-38F7DAE8F8A5}" type="presOf" srcId="{2DD18925-A407-4D3A-8ED5-8D4E6EEAF5F2}" destId="{6F6687DF-9260-4B01-A38F-5D6D2CDFD210}" srcOrd="1" destOrd="0" presId="urn:microsoft.com/office/officeart/2005/8/layout/list1"/>
    <dgm:cxn modelId="{762CB144-5B5F-4487-8463-59D09F83C3E7}" type="presOf" srcId="{3D4BB105-4F07-47DF-A73B-6703E60A6194}" destId="{4AB4999D-B5A7-4E60-8FC0-401CFCC5EB81}" srcOrd="1" destOrd="0" presId="urn:microsoft.com/office/officeart/2005/8/layout/list1"/>
    <dgm:cxn modelId="{3407DE45-DC93-4D02-8477-132C26DC0487}" srcId="{CCCD66D6-A56F-4288-A3B2-9D4498E29D55}" destId="{2DD18925-A407-4D3A-8ED5-8D4E6EEAF5F2}" srcOrd="0" destOrd="0" parTransId="{29493FF0-1FE7-47C6-9597-52717F719A05}" sibTransId="{B3557E41-A9EA-4AA0-ACC4-D128A2EE267F}"/>
    <dgm:cxn modelId="{A9EEEF66-5447-47BE-96D4-4AEF15FF4C20}" srcId="{CCCD66D6-A56F-4288-A3B2-9D4498E29D55}" destId="{64362165-1785-41A1-A703-C3A5C72AB9D1}" srcOrd="2" destOrd="0" parTransId="{F23B715F-36C3-4F87-B022-F3044AAE08AE}" sibTransId="{75A09AFC-39C4-4471-9F86-687B1E97A036}"/>
    <dgm:cxn modelId="{3A228647-CAF0-4A50-AD98-B5225C17F4AA}" type="presOf" srcId="{8DB0BF41-9F64-4F5B-AD7B-65B6E409F9E4}" destId="{7C52F45A-28A4-4428-815D-5984F512EEA2}" srcOrd="0" destOrd="0" presId="urn:microsoft.com/office/officeart/2005/8/layout/list1"/>
    <dgm:cxn modelId="{996DA54F-AC7B-418D-A5BE-29C554ED2E25}" type="presOf" srcId="{3D4BB105-4F07-47DF-A73B-6703E60A6194}" destId="{AB484352-FF08-4F12-91E9-356490BDCB32}" srcOrd="0" destOrd="0" presId="urn:microsoft.com/office/officeart/2005/8/layout/list1"/>
    <dgm:cxn modelId="{CFE90159-EC29-4128-8629-4F6AE448D3F2}" type="presOf" srcId="{64362165-1785-41A1-A703-C3A5C72AB9D1}" destId="{1DB2EAD9-FCF3-4452-8B48-0E548E6C30A5}" srcOrd="1" destOrd="0" presId="urn:microsoft.com/office/officeart/2005/8/layout/list1"/>
    <dgm:cxn modelId="{86301B8C-D07E-4943-8152-BFD58A469B49}" srcId="{CCCD66D6-A56F-4288-A3B2-9D4498E29D55}" destId="{8DB0BF41-9F64-4F5B-AD7B-65B6E409F9E4}" srcOrd="3" destOrd="0" parTransId="{1768F1B2-2EDE-403E-86DF-7719594F476D}" sibTransId="{31B0D6E5-0B31-4C3F-9CAC-EFF955CCC09E}"/>
    <dgm:cxn modelId="{663B45C9-10D7-4330-B522-98C9DCE02E1D}" type="presOf" srcId="{8DB0BF41-9F64-4F5B-AD7B-65B6E409F9E4}" destId="{B51E8540-AB6A-400C-AF7E-F03259BF3FEE}" srcOrd="1" destOrd="0" presId="urn:microsoft.com/office/officeart/2005/8/layout/list1"/>
    <dgm:cxn modelId="{3D5AB8CB-8868-44D5-9D5C-39E555127343}" srcId="{CCCD66D6-A56F-4288-A3B2-9D4498E29D55}" destId="{3D53E592-9140-4F37-B56D-FFACEECDE0EF}" srcOrd="4" destOrd="0" parTransId="{785AEDF1-E1CF-4DBB-9B10-DD25A99D9446}" sibTransId="{5FD08336-A203-4E5D-A9A2-A2A9228C0C90}"/>
    <dgm:cxn modelId="{760A20D4-C71D-485A-8B03-11DD75536567}" type="presOf" srcId="{3D53E592-9140-4F37-B56D-FFACEECDE0EF}" destId="{06172842-C3E0-491A-81F3-F91F00E99B15}" srcOrd="0" destOrd="0" presId="urn:microsoft.com/office/officeart/2005/8/layout/list1"/>
    <dgm:cxn modelId="{BDEDF9D5-A305-452E-B4F1-067AADC8F4F8}" type="presOf" srcId="{3D53E592-9140-4F37-B56D-FFACEECDE0EF}" destId="{DBFB8B56-E555-4A6D-96CC-6F75951A6549}" srcOrd="1" destOrd="0" presId="urn:microsoft.com/office/officeart/2005/8/layout/list1"/>
    <dgm:cxn modelId="{569C9DD9-6B25-4481-8318-E6BBDD8DE2D1}" srcId="{CCCD66D6-A56F-4288-A3B2-9D4498E29D55}" destId="{3D4BB105-4F07-47DF-A73B-6703E60A6194}" srcOrd="1" destOrd="0" parTransId="{D2EAB626-EB1F-433F-BFCF-7D1DFD729026}" sibTransId="{D70E67CA-A739-4F2A-8088-F20240A39D59}"/>
    <dgm:cxn modelId="{74B7EADA-E4A0-42B8-B0DE-766E6E34E38E}" type="presOf" srcId="{64362165-1785-41A1-A703-C3A5C72AB9D1}" destId="{F5BDC0C2-A9D4-4CEF-ABCC-977545D63478}" srcOrd="0" destOrd="0" presId="urn:microsoft.com/office/officeart/2005/8/layout/list1"/>
    <dgm:cxn modelId="{B9F5A7FA-4487-49A8-A1EB-62137BC3E3EE}" type="presOf" srcId="{CCCD66D6-A56F-4288-A3B2-9D4498E29D55}" destId="{E11DD946-1C51-4AB0-ACDC-60B85A51D6DA}" srcOrd="0" destOrd="0" presId="urn:microsoft.com/office/officeart/2005/8/layout/list1"/>
    <dgm:cxn modelId="{FC95A8ED-73AE-47FA-830F-F568695A9530}" type="presParOf" srcId="{E11DD946-1C51-4AB0-ACDC-60B85A51D6DA}" destId="{54AEB3EA-9533-4B1C-8F69-F6DDA43E27AE}" srcOrd="0" destOrd="0" presId="urn:microsoft.com/office/officeart/2005/8/layout/list1"/>
    <dgm:cxn modelId="{C2E02488-340F-405D-89B7-6A86DB761088}" type="presParOf" srcId="{54AEB3EA-9533-4B1C-8F69-F6DDA43E27AE}" destId="{B5418BD5-6DF7-4F09-ADE3-ADE7E6ABB1BB}" srcOrd="0" destOrd="0" presId="urn:microsoft.com/office/officeart/2005/8/layout/list1"/>
    <dgm:cxn modelId="{540581A6-79EF-4E40-B21B-6FFEDA7807FA}" type="presParOf" srcId="{54AEB3EA-9533-4B1C-8F69-F6DDA43E27AE}" destId="{6F6687DF-9260-4B01-A38F-5D6D2CDFD210}" srcOrd="1" destOrd="0" presId="urn:microsoft.com/office/officeart/2005/8/layout/list1"/>
    <dgm:cxn modelId="{AB3F1573-A6BE-4EA0-A4D1-4CC86E9A0F5D}" type="presParOf" srcId="{E11DD946-1C51-4AB0-ACDC-60B85A51D6DA}" destId="{8175AD68-2577-4353-A086-E9D3AF83AB41}" srcOrd="1" destOrd="0" presId="urn:microsoft.com/office/officeart/2005/8/layout/list1"/>
    <dgm:cxn modelId="{E83300DA-150F-4D0D-BBC4-0E5D042C5238}" type="presParOf" srcId="{E11DD946-1C51-4AB0-ACDC-60B85A51D6DA}" destId="{D698E1F0-B21B-4A0D-BFF1-5BA347496752}" srcOrd="2" destOrd="0" presId="urn:microsoft.com/office/officeart/2005/8/layout/list1"/>
    <dgm:cxn modelId="{4DD71525-A5B8-4D0D-8851-307CC9E14A49}" type="presParOf" srcId="{E11DD946-1C51-4AB0-ACDC-60B85A51D6DA}" destId="{3403793B-AC28-4480-BBE4-6E94C314F29A}" srcOrd="3" destOrd="0" presId="urn:microsoft.com/office/officeart/2005/8/layout/list1"/>
    <dgm:cxn modelId="{7A13616C-3212-4D9A-A795-BCB9C6F64733}" type="presParOf" srcId="{E11DD946-1C51-4AB0-ACDC-60B85A51D6DA}" destId="{C5077970-ADDC-484F-80D5-E238B460BDA3}" srcOrd="4" destOrd="0" presId="urn:microsoft.com/office/officeart/2005/8/layout/list1"/>
    <dgm:cxn modelId="{127BC1E1-9339-4605-BC28-77B2461908CF}" type="presParOf" srcId="{C5077970-ADDC-484F-80D5-E238B460BDA3}" destId="{AB484352-FF08-4F12-91E9-356490BDCB32}" srcOrd="0" destOrd="0" presId="urn:microsoft.com/office/officeart/2005/8/layout/list1"/>
    <dgm:cxn modelId="{52E082B7-85E6-4DBF-A413-A7B55319A8DF}" type="presParOf" srcId="{C5077970-ADDC-484F-80D5-E238B460BDA3}" destId="{4AB4999D-B5A7-4E60-8FC0-401CFCC5EB81}" srcOrd="1" destOrd="0" presId="urn:microsoft.com/office/officeart/2005/8/layout/list1"/>
    <dgm:cxn modelId="{A13A3927-AA19-408A-931B-E80E5C0EC49B}" type="presParOf" srcId="{E11DD946-1C51-4AB0-ACDC-60B85A51D6DA}" destId="{1E55D6E0-C422-4577-AC46-DE61E5FEBCC7}" srcOrd="5" destOrd="0" presId="urn:microsoft.com/office/officeart/2005/8/layout/list1"/>
    <dgm:cxn modelId="{DDCFB959-5688-475D-BE27-94184B458A8C}" type="presParOf" srcId="{E11DD946-1C51-4AB0-ACDC-60B85A51D6DA}" destId="{0F8F949F-F75B-4B6D-9CE3-217B9C42FDBB}" srcOrd="6" destOrd="0" presId="urn:microsoft.com/office/officeart/2005/8/layout/list1"/>
    <dgm:cxn modelId="{05B893AD-FA59-4B73-998F-55648D4C1110}" type="presParOf" srcId="{E11DD946-1C51-4AB0-ACDC-60B85A51D6DA}" destId="{F325C78D-7297-4DD0-B22C-7DCBB31BF3C1}" srcOrd="7" destOrd="0" presId="urn:microsoft.com/office/officeart/2005/8/layout/list1"/>
    <dgm:cxn modelId="{04107F0B-207D-4C8E-99B0-8AFCF037ACA9}" type="presParOf" srcId="{E11DD946-1C51-4AB0-ACDC-60B85A51D6DA}" destId="{878D2D72-554C-4B38-AABC-307C5C8EC69E}" srcOrd="8" destOrd="0" presId="urn:microsoft.com/office/officeart/2005/8/layout/list1"/>
    <dgm:cxn modelId="{255831F6-9E50-4E93-A5C8-F01B6131D9D7}" type="presParOf" srcId="{878D2D72-554C-4B38-AABC-307C5C8EC69E}" destId="{F5BDC0C2-A9D4-4CEF-ABCC-977545D63478}" srcOrd="0" destOrd="0" presId="urn:microsoft.com/office/officeart/2005/8/layout/list1"/>
    <dgm:cxn modelId="{4174EA95-211F-40B1-9D1F-A9274C90A7F3}" type="presParOf" srcId="{878D2D72-554C-4B38-AABC-307C5C8EC69E}" destId="{1DB2EAD9-FCF3-4452-8B48-0E548E6C30A5}" srcOrd="1" destOrd="0" presId="urn:microsoft.com/office/officeart/2005/8/layout/list1"/>
    <dgm:cxn modelId="{4A482B72-0179-4869-BAFA-A3D2FF3918CF}" type="presParOf" srcId="{E11DD946-1C51-4AB0-ACDC-60B85A51D6DA}" destId="{2AB7864C-560B-4ADB-A6EE-1B4B4D3C8C37}" srcOrd="9" destOrd="0" presId="urn:microsoft.com/office/officeart/2005/8/layout/list1"/>
    <dgm:cxn modelId="{DEE49E07-A6FB-439C-A23F-B3FC6E82E080}" type="presParOf" srcId="{E11DD946-1C51-4AB0-ACDC-60B85A51D6DA}" destId="{A9EE01B1-AD33-4FB1-9FB6-E5FDA84B222A}" srcOrd="10" destOrd="0" presId="urn:microsoft.com/office/officeart/2005/8/layout/list1"/>
    <dgm:cxn modelId="{4402FAAF-8E1B-468D-81E0-1953CAEE195E}" type="presParOf" srcId="{E11DD946-1C51-4AB0-ACDC-60B85A51D6DA}" destId="{392079B1-80AC-4353-82EE-4212F95011BA}" srcOrd="11" destOrd="0" presId="urn:microsoft.com/office/officeart/2005/8/layout/list1"/>
    <dgm:cxn modelId="{DC16D6BF-526B-4055-B075-40D7D933B32C}" type="presParOf" srcId="{E11DD946-1C51-4AB0-ACDC-60B85A51D6DA}" destId="{5F96C8E4-91AF-4053-BCA0-BEF868614753}" srcOrd="12" destOrd="0" presId="urn:microsoft.com/office/officeart/2005/8/layout/list1"/>
    <dgm:cxn modelId="{4DF524D7-885C-4DD4-9F04-C23C37715BD1}" type="presParOf" srcId="{5F96C8E4-91AF-4053-BCA0-BEF868614753}" destId="{7C52F45A-28A4-4428-815D-5984F512EEA2}" srcOrd="0" destOrd="0" presId="urn:microsoft.com/office/officeart/2005/8/layout/list1"/>
    <dgm:cxn modelId="{3277E5BF-E597-4BBA-A3C4-D5DC243A3390}" type="presParOf" srcId="{5F96C8E4-91AF-4053-BCA0-BEF868614753}" destId="{B51E8540-AB6A-400C-AF7E-F03259BF3FEE}" srcOrd="1" destOrd="0" presId="urn:microsoft.com/office/officeart/2005/8/layout/list1"/>
    <dgm:cxn modelId="{D555B9DA-7704-4697-9A09-A9EB56B6FF10}" type="presParOf" srcId="{E11DD946-1C51-4AB0-ACDC-60B85A51D6DA}" destId="{D2704833-8150-4676-B51B-001272ED6941}" srcOrd="13" destOrd="0" presId="urn:microsoft.com/office/officeart/2005/8/layout/list1"/>
    <dgm:cxn modelId="{9E6D5499-F917-4487-A4A6-A5E8ED86ED20}" type="presParOf" srcId="{E11DD946-1C51-4AB0-ACDC-60B85A51D6DA}" destId="{C5E8E423-2FE0-4A9E-B072-31226B9EF8A2}" srcOrd="14" destOrd="0" presId="urn:microsoft.com/office/officeart/2005/8/layout/list1"/>
    <dgm:cxn modelId="{6579813B-E79D-448B-8799-FC703D211901}" type="presParOf" srcId="{E11DD946-1C51-4AB0-ACDC-60B85A51D6DA}" destId="{6A11B5B5-0BB9-4FCB-80F9-4B70F2CF01B2}" srcOrd="15" destOrd="0" presId="urn:microsoft.com/office/officeart/2005/8/layout/list1"/>
    <dgm:cxn modelId="{523298F4-1DDC-4015-A79F-75DB0695AD4C}" type="presParOf" srcId="{E11DD946-1C51-4AB0-ACDC-60B85A51D6DA}" destId="{C5EECDD7-743D-42D3-A712-406BE32EF832}" srcOrd="16" destOrd="0" presId="urn:microsoft.com/office/officeart/2005/8/layout/list1"/>
    <dgm:cxn modelId="{413612B5-0C4D-40F6-A902-619364FDEB7F}" type="presParOf" srcId="{C5EECDD7-743D-42D3-A712-406BE32EF832}" destId="{06172842-C3E0-491A-81F3-F91F00E99B15}" srcOrd="0" destOrd="0" presId="urn:microsoft.com/office/officeart/2005/8/layout/list1"/>
    <dgm:cxn modelId="{F4F70FA5-96BB-4EF4-8131-5C6BB7F67C96}" type="presParOf" srcId="{C5EECDD7-743D-42D3-A712-406BE32EF832}" destId="{DBFB8B56-E555-4A6D-96CC-6F75951A6549}" srcOrd="1" destOrd="0" presId="urn:microsoft.com/office/officeart/2005/8/layout/list1"/>
    <dgm:cxn modelId="{854B90E7-8CBA-4884-A7B0-A4356DDE9A07}" type="presParOf" srcId="{E11DD946-1C51-4AB0-ACDC-60B85A51D6DA}" destId="{D2A1F057-A355-490F-B030-FCA20A6FECE2}" srcOrd="17" destOrd="0" presId="urn:microsoft.com/office/officeart/2005/8/layout/list1"/>
    <dgm:cxn modelId="{59816F0D-DAF2-40F3-B6B6-5E8A9E88CEF0}" type="presParOf" srcId="{E11DD946-1C51-4AB0-ACDC-60B85A51D6DA}" destId="{C47610F7-1FCF-443B-BD3E-FAAFB261A5D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CD66D6-A56F-4288-A3B2-9D4498E29D5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O"/>
        </a:p>
      </dgm:t>
    </dgm:pt>
    <dgm:pt modelId="{A524744C-8F3C-419B-B263-C17CF3424E76}">
      <dgm:prSet phldrT="[Texto]"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MX" sz="1200" dirty="0">
              <a:solidFill>
                <a:schemeClr val="tx1"/>
              </a:solidFill>
              <a:latin typeface="Calibri Light"/>
            </a:rPr>
            <a:t>Plan de Acción de Gestión de Servicio a la Ciudadanía y Defensoría en el Plan de Lucha Contra la Corrupción de la Entidad</a:t>
          </a:r>
          <a:endParaRPr lang="es-ES" sz="1200" dirty="0"/>
        </a:p>
      </dgm:t>
    </dgm:pt>
    <dgm:pt modelId="{8B22721F-B8C3-49E9-89A2-7177D23809BD}" type="parTrans" cxnId="{5B7B4995-EF0B-4111-B140-FAEF293C5844}">
      <dgm:prSet/>
      <dgm:spPr/>
      <dgm:t>
        <a:bodyPr/>
        <a:lstStyle/>
        <a:p>
          <a:pPr algn="l"/>
          <a:endParaRPr lang="es-CO" sz="1200"/>
        </a:p>
      </dgm:t>
    </dgm:pt>
    <dgm:pt modelId="{9F6E09B4-FE4C-409E-87B3-45712A64C748}" type="sibTrans" cxnId="{5B7B4995-EF0B-4111-B140-FAEF293C5844}">
      <dgm:prSet/>
      <dgm:spPr/>
      <dgm:t>
        <a:bodyPr/>
        <a:lstStyle/>
        <a:p>
          <a:pPr algn="l"/>
          <a:endParaRPr lang="es-CO" sz="1200"/>
        </a:p>
      </dgm:t>
    </dgm:pt>
    <dgm:pt modelId="{09BB2A37-90D4-4EA5-A292-5DB50F3F8C98}">
      <dgm:prSet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MX" sz="1200" b="0" i="0" u="none" strike="noStrike" cap="none" baseline="0" noProof="0" dirty="0">
              <a:solidFill>
                <a:schemeClr val="tx1"/>
              </a:solidFill>
              <a:latin typeface="Calibri Light"/>
            </a:rPr>
            <a:t>Manuales, protocolos, formatos y documentos en el marco del MIPG</a:t>
          </a:r>
          <a:endParaRPr lang="es-CO" sz="1200" b="0" i="0" u="none" strike="noStrike" cap="none" baseline="0" noProof="0" dirty="0">
            <a:solidFill>
              <a:schemeClr val="tx1"/>
            </a:solidFill>
          </a:endParaRPr>
        </a:p>
      </dgm:t>
    </dgm:pt>
    <dgm:pt modelId="{E71DB83B-9696-40ED-AB6C-6C063B7E475C}" type="parTrans" cxnId="{58865392-73B3-463E-B6EB-2034F7FC789B}">
      <dgm:prSet/>
      <dgm:spPr/>
      <dgm:t>
        <a:bodyPr/>
        <a:lstStyle/>
        <a:p>
          <a:pPr algn="l"/>
          <a:endParaRPr lang="es-CO" sz="1200"/>
        </a:p>
      </dgm:t>
    </dgm:pt>
    <dgm:pt modelId="{58D4C132-C0FB-4C22-91AB-2B4446C368EC}" type="sibTrans" cxnId="{58865392-73B3-463E-B6EB-2034F7FC789B}">
      <dgm:prSet/>
      <dgm:spPr/>
      <dgm:t>
        <a:bodyPr/>
        <a:lstStyle/>
        <a:p>
          <a:pPr algn="l"/>
          <a:endParaRPr lang="es-CO" sz="1200"/>
        </a:p>
      </dgm:t>
    </dgm:pt>
    <dgm:pt modelId="{9D73C0AB-A5AC-40C0-B0BF-2FE60880E537}">
      <dgm:prSet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MX" sz="1200" b="0" i="0" u="none" strike="noStrike" cap="none" baseline="0" noProof="0" dirty="0">
              <a:solidFill>
                <a:schemeClr val="tx1"/>
              </a:solidFill>
            </a:rPr>
            <a:t>Registros de atención a la ciudadanía</a:t>
          </a:r>
          <a:endParaRPr lang="es-CO" sz="1200" b="0" i="0" u="none" strike="noStrike" cap="none" baseline="0" noProof="0" dirty="0">
            <a:solidFill>
              <a:schemeClr val="tx1"/>
            </a:solidFill>
          </a:endParaRPr>
        </a:p>
        <a:p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Respuestas a la ciudadanía</a:t>
          </a:r>
        </a:p>
      </dgm:t>
    </dgm:pt>
    <dgm:pt modelId="{3EC47547-A38D-42F0-9BCD-EF642C9BA038}" type="parTrans" cxnId="{D14337E0-8EA9-4177-AC17-83097845E6DD}">
      <dgm:prSet/>
      <dgm:spPr/>
      <dgm:t>
        <a:bodyPr/>
        <a:lstStyle/>
        <a:p>
          <a:pPr algn="l"/>
          <a:endParaRPr lang="es-CO" sz="1200"/>
        </a:p>
      </dgm:t>
    </dgm:pt>
    <dgm:pt modelId="{4B17F7C9-C5D0-400E-B7D2-EE7A35FE5229}" type="sibTrans" cxnId="{D14337E0-8EA9-4177-AC17-83097845E6DD}">
      <dgm:prSet/>
      <dgm:spPr/>
      <dgm:t>
        <a:bodyPr/>
        <a:lstStyle/>
        <a:p>
          <a:pPr algn="l"/>
          <a:endParaRPr lang="es-CO" sz="1200"/>
        </a:p>
      </dgm:t>
    </dgm:pt>
    <dgm:pt modelId="{5B583C7C-E7AA-4C9B-A48B-E95A5F547551}">
      <dgm:prSet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MX" sz="1200" b="0" i="0" u="none" strike="noStrike" cap="none" baseline="0" noProof="0" dirty="0">
              <a:solidFill>
                <a:schemeClr val="tx1"/>
              </a:solidFill>
            </a:rPr>
            <a:t> Informes de gestión de servicio a la ciudadanía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7B3E3FE6-2D4A-4F2A-9733-7ABA17D24DA6}" type="parTrans" cxnId="{761B9671-6541-4494-8E24-1F5D81D7E105}">
      <dgm:prSet/>
      <dgm:spPr/>
      <dgm:t>
        <a:bodyPr/>
        <a:lstStyle/>
        <a:p>
          <a:pPr algn="l"/>
          <a:endParaRPr lang="es-CO" sz="1200"/>
        </a:p>
      </dgm:t>
    </dgm:pt>
    <dgm:pt modelId="{12482422-804C-4FAA-9ADA-D51921EF4AA9}" type="sibTrans" cxnId="{761B9671-6541-4494-8E24-1F5D81D7E105}">
      <dgm:prSet/>
      <dgm:spPr/>
      <dgm:t>
        <a:bodyPr/>
        <a:lstStyle/>
        <a:p>
          <a:pPr algn="l"/>
          <a:endParaRPr lang="es-CO" sz="1200"/>
        </a:p>
      </dgm:t>
    </dgm:pt>
    <dgm:pt modelId="{E320351E-C970-49E3-813A-25D279C6BE5A}">
      <dgm:prSet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Reportes y seguimientos de atención a la ciudadanía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96AA87CD-CE67-460D-A58A-67717D36FD4D}" type="parTrans" cxnId="{571A239F-F729-4CDD-B955-074C4F305A07}">
      <dgm:prSet/>
      <dgm:spPr/>
      <dgm:t>
        <a:bodyPr/>
        <a:lstStyle/>
        <a:p>
          <a:pPr algn="l"/>
          <a:endParaRPr lang="es-CO" sz="1200"/>
        </a:p>
      </dgm:t>
    </dgm:pt>
    <dgm:pt modelId="{A0A92EE9-EB27-4D56-A2FE-752E99F44889}" type="sibTrans" cxnId="{571A239F-F729-4CDD-B955-074C4F305A07}">
      <dgm:prSet/>
      <dgm:spPr/>
      <dgm:t>
        <a:bodyPr/>
        <a:lstStyle/>
        <a:p>
          <a:pPr algn="l"/>
          <a:endParaRPr lang="es-CO" sz="1200"/>
        </a:p>
      </dgm:t>
    </dgm:pt>
    <dgm:pt modelId="{9A255ABD-1BDA-49C4-8881-4A4E04E2B11C}">
      <dgm:prSet phldr="0" custT="1"/>
      <dgm:spPr>
        <a:ln>
          <a:solidFill>
            <a:schemeClr val="tx1"/>
          </a:solidFill>
        </a:ln>
      </dgm:spPr>
      <dgm:t>
        <a:bodyPr/>
        <a:lstStyle/>
        <a:p>
          <a:pPr algn="l" rtl="0"/>
          <a:r>
            <a:rPr lang="es-CO" sz="1200" b="0" i="0" u="none" strike="noStrike" cap="none" baseline="0" noProof="0" dirty="0">
              <a:solidFill>
                <a:schemeClr val="tx1"/>
              </a:solidFill>
            </a:rPr>
            <a:t>Planes de mejoramiento</a:t>
          </a:r>
          <a:endParaRPr lang="es-CO" sz="1200" b="0" i="0" u="none" strike="noStrike" cap="none" baseline="0" noProof="0" dirty="0">
            <a:solidFill>
              <a:schemeClr val="tx1"/>
            </a:solidFill>
            <a:latin typeface="Calibri Light"/>
          </a:endParaRPr>
        </a:p>
      </dgm:t>
    </dgm:pt>
    <dgm:pt modelId="{05CC371A-0523-4AE7-B4A2-E843CAF4702D}" type="parTrans" cxnId="{0D1F5A7A-8FFF-407E-947C-1FB820C159B4}">
      <dgm:prSet/>
      <dgm:spPr/>
      <dgm:t>
        <a:bodyPr/>
        <a:lstStyle/>
        <a:p>
          <a:pPr algn="l"/>
          <a:endParaRPr lang="es-CO" sz="1200"/>
        </a:p>
      </dgm:t>
    </dgm:pt>
    <dgm:pt modelId="{C509EA43-175B-48EF-8B9D-424BD05A38D7}" type="sibTrans" cxnId="{0D1F5A7A-8FFF-407E-947C-1FB820C159B4}">
      <dgm:prSet/>
      <dgm:spPr/>
      <dgm:t>
        <a:bodyPr/>
        <a:lstStyle/>
        <a:p>
          <a:pPr algn="l"/>
          <a:endParaRPr lang="es-CO" sz="1200"/>
        </a:p>
      </dgm:t>
    </dgm:pt>
    <dgm:pt modelId="{CE9DAA10-8A5C-4379-B2DE-BCD5335EDE1A}" type="pres">
      <dgm:prSet presAssocID="{CCCD66D6-A56F-4288-A3B2-9D4498E29D55}" presName="linear" presStyleCnt="0">
        <dgm:presLayoutVars>
          <dgm:animLvl val="lvl"/>
          <dgm:resizeHandles val="exact"/>
        </dgm:presLayoutVars>
      </dgm:prSet>
      <dgm:spPr/>
    </dgm:pt>
    <dgm:pt modelId="{DD40219C-5DA6-498F-8147-AD65457BA395}" type="pres">
      <dgm:prSet presAssocID="{A524744C-8F3C-419B-B263-C17CF3424E7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77BBB5D-8AAE-4471-91AE-D22469882A32}" type="pres">
      <dgm:prSet presAssocID="{9F6E09B4-FE4C-409E-87B3-45712A64C748}" presName="spacer" presStyleCnt="0"/>
      <dgm:spPr/>
    </dgm:pt>
    <dgm:pt modelId="{5848E115-5C3F-446E-B014-368750C5DCFA}" type="pres">
      <dgm:prSet presAssocID="{09BB2A37-90D4-4EA5-A292-5DB50F3F8C98}" presName="parentText" presStyleLbl="node1" presStyleIdx="1" presStyleCnt="6" custScaleY="64945" custLinFactNeighborY="-290">
        <dgm:presLayoutVars>
          <dgm:chMax val="0"/>
          <dgm:bulletEnabled val="1"/>
        </dgm:presLayoutVars>
      </dgm:prSet>
      <dgm:spPr/>
    </dgm:pt>
    <dgm:pt modelId="{0C52E2F1-4277-4A0B-A0BC-6508CE1393F4}" type="pres">
      <dgm:prSet presAssocID="{58D4C132-C0FB-4C22-91AB-2B4446C368EC}" presName="spacer" presStyleCnt="0"/>
      <dgm:spPr/>
    </dgm:pt>
    <dgm:pt modelId="{E22CD1EE-2E84-435D-A5EE-1AC77319DEAB}" type="pres">
      <dgm:prSet presAssocID="{9D73C0AB-A5AC-40C0-B0BF-2FE60880E53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D37ED35-1AE5-46EB-9527-138B87E6B674}" type="pres">
      <dgm:prSet presAssocID="{4B17F7C9-C5D0-400E-B7D2-EE7A35FE5229}" presName="spacer" presStyleCnt="0"/>
      <dgm:spPr/>
    </dgm:pt>
    <dgm:pt modelId="{E5D9F1D2-EBDB-4037-A123-B479AE3A001C}" type="pres">
      <dgm:prSet presAssocID="{5B583C7C-E7AA-4C9B-A48B-E95A5F54755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4F49498-EEF9-4323-B569-2EDAF4A07CDB}" type="pres">
      <dgm:prSet presAssocID="{12482422-804C-4FAA-9ADA-D51921EF4AA9}" presName="spacer" presStyleCnt="0"/>
      <dgm:spPr/>
    </dgm:pt>
    <dgm:pt modelId="{F03F03A7-C9D8-4B84-A3CD-77DF1871C966}" type="pres">
      <dgm:prSet presAssocID="{E320351E-C970-49E3-813A-25D279C6BE5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80FAA6D-2473-46FD-AB57-7DD35FAD562E}" type="pres">
      <dgm:prSet presAssocID="{A0A92EE9-EB27-4D56-A2FE-752E99F44889}" presName="spacer" presStyleCnt="0"/>
      <dgm:spPr/>
    </dgm:pt>
    <dgm:pt modelId="{70330659-CD92-41B9-AA1F-998DE3B204A6}" type="pres">
      <dgm:prSet presAssocID="{9A255ABD-1BDA-49C4-8881-4A4E04E2B11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2B8D823-A9B0-4F61-81F6-13C271750E06}" type="presOf" srcId="{9D73C0AB-A5AC-40C0-B0BF-2FE60880E537}" destId="{E22CD1EE-2E84-435D-A5EE-1AC77319DEAB}" srcOrd="0" destOrd="0" presId="urn:microsoft.com/office/officeart/2005/8/layout/vList2"/>
    <dgm:cxn modelId="{761B9671-6541-4494-8E24-1F5D81D7E105}" srcId="{CCCD66D6-A56F-4288-A3B2-9D4498E29D55}" destId="{5B583C7C-E7AA-4C9B-A48B-E95A5F547551}" srcOrd="3" destOrd="0" parTransId="{7B3E3FE6-2D4A-4F2A-9733-7ABA17D24DA6}" sibTransId="{12482422-804C-4FAA-9ADA-D51921EF4AA9}"/>
    <dgm:cxn modelId="{0166ED58-D6FC-4346-8FA5-A695777FB63E}" type="presOf" srcId="{9A255ABD-1BDA-49C4-8881-4A4E04E2B11C}" destId="{70330659-CD92-41B9-AA1F-998DE3B204A6}" srcOrd="0" destOrd="0" presId="urn:microsoft.com/office/officeart/2005/8/layout/vList2"/>
    <dgm:cxn modelId="{0D1F5A7A-8FFF-407E-947C-1FB820C159B4}" srcId="{CCCD66D6-A56F-4288-A3B2-9D4498E29D55}" destId="{9A255ABD-1BDA-49C4-8881-4A4E04E2B11C}" srcOrd="5" destOrd="0" parTransId="{05CC371A-0523-4AE7-B4A2-E843CAF4702D}" sibTransId="{C509EA43-175B-48EF-8B9D-424BD05A38D7}"/>
    <dgm:cxn modelId="{58865392-73B3-463E-B6EB-2034F7FC789B}" srcId="{CCCD66D6-A56F-4288-A3B2-9D4498E29D55}" destId="{09BB2A37-90D4-4EA5-A292-5DB50F3F8C98}" srcOrd="1" destOrd="0" parTransId="{E71DB83B-9696-40ED-AB6C-6C063B7E475C}" sibTransId="{58D4C132-C0FB-4C22-91AB-2B4446C368EC}"/>
    <dgm:cxn modelId="{5B7B4995-EF0B-4111-B140-FAEF293C5844}" srcId="{CCCD66D6-A56F-4288-A3B2-9D4498E29D55}" destId="{A524744C-8F3C-419B-B263-C17CF3424E76}" srcOrd="0" destOrd="0" parTransId="{8B22721F-B8C3-49E9-89A2-7177D23809BD}" sibTransId="{9F6E09B4-FE4C-409E-87B3-45712A64C748}"/>
    <dgm:cxn modelId="{E50A1F98-85C7-42E6-B4F1-81B0F5619901}" type="presOf" srcId="{09BB2A37-90D4-4EA5-A292-5DB50F3F8C98}" destId="{5848E115-5C3F-446E-B014-368750C5DCFA}" srcOrd="0" destOrd="0" presId="urn:microsoft.com/office/officeart/2005/8/layout/vList2"/>
    <dgm:cxn modelId="{571A239F-F729-4CDD-B955-074C4F305A07}" srcId="{CCCD66D6-A56F-4288-A3B2-9D4498E29D55}" destId="{E320351E-C970-49E3-813A-25D279C6BE5A}" srcOrd="4" destOrd="0" parTransId="{96AA87CD-CE67-460D-A58A-67717D36FD4D}" sibTransId="{A0A92EE9-EB27-4D56-A2FE-752E99F44889}"/>
    <dgm:cxn modelId="{80AFC0B2-D879-4AE8-A973-E71A0D42DA68}" type="presOf" srcId="{5B583C7C-E7AA-4C9B-A48B-E95A5F547551}" destId="{E5D9F1D2-EBDB-4037-A123-B479AE3A001C}" srcOrd="0" destOrd="0" presId="urn:microsoft.com/office/officeart/2005/8/layout/vList2"/>
    <dgm:cxn modelId="{DDFD71B8-765D-47DA-8914-4BBDBCC05154}" type="presOf" srcId="{A524744C-8F3C-419B-B263-C17CF3424E76}" destId="{DD40219C-5DA6-498F-8147-AD65457BA395}" srcOrd="0" destOrd="0" presId="urn:microsoft.com/office/officeart/2005/8/layout/vList2"/>
    <dgm:cxn modelId="{DD3E30DF-9A33-4AD8-AD21-8291BB8B1856}" type="presOf" srcId="{CCCD66D6-A56F-4288-A3B2-9D4498E29D55}" destId="{CE9DAA10-8A5C-4379-B2DE-BCD5335EDE1A}" srcOrd="0" destOrd="0" presId="urn:microsoft.com/office/officeart/2005/8/layout/vList2"/>
    <dgm:cxn modelId="{D14337E0-8EA9-4177-AC17-83097845E6DD}" srcId="{CCCD66D6-A56F-4288-A3B2-9D4498E29D55}" destId="{9D73C0AB-A5AC-40C0-B0BF-2FE60880E537}" srcOrd="2" destOrd="0" parTransId="{3EC47547-A38D-42F0-9BCD-EF642C9BA038}" sibTransId="{4B17F7C9-C5D0-400E-B7D2-EE7A35FE5229}"/>
    <dgm:cxn modelId="{957095F1-192D-453E-A977-E41C80811472}" type="presOf" srcId="{E320351E-C970-49E3-813A-25D279C6BE5A}" destId="{F03F03A7-C9D8-4B84-A3CD-77DF1871C966}" srcOrd="0" destOrd="0" presId="urn:microsoft.com/office/officeart/2005/8/layout/vList2"/>
    <dgm:cxn modelId="{C560883B-EA4C-4AAB-A3B6-66657D22C580}" type="presParOf" srcId="{CE9DAA10-8A5C-4379-B2DE-BCD5335EDE1A}" destId="{DD40219C-5DA6-498F-8147-AD65457BA395}" srcOrd="0" destOrd="0" presId="urn:microsoft.com/office/officeart/2005/8/layout/vList2"/>
    <dgm:cxn modelId="{E6D865BA-B104-46A3-BB6A-FCC62738B89D}" type="presParOf" srcId="{CE9DAA10-8A5C-4379-B2DE-BCD5335EDE1A}" destId="{977BBB5D-8AAE-4471-91AE-D22469882A32}" srcOrd="1" destOrd="0" presId="urn:microsoft.com/office/officeart/2005/8/layout/vList2"/>
    <dgm:cxn modelId="{55C6810E-37B8-47F1-B35B-AFF537B76811}" type="presParOf" srcId="{CE9DAA10-8A5C-4379-B2DE-BCD5335EDE1A}" destId="{5848E115-5C3F-446E-B014-368750C5DCFA}" srcOrd="2" destOrd="0" presId="urn:microsoft.com/office/officeart/2005/8/layout/vList2"/>
    <dgm:cxn modelId="{47F29311-41B7-45DE-9FD6-E07827A610BF}" type="presParOf" srcId="{CE9DAA10-8A5C-4379-B2DE-BCD5335EDE1A}" destId="{0C52E2F1-4277-4A0B-A0BC-6508CE1393F4}" srcOrd="3" destOrd="0" presId="urn:microsoft.com/office/officeart/2005/8/layout/vList2"/>
    <dgm:cxn modelId="{34692622-ACB0-48DA-8739-F49442CC1337}" type="presParOf" srcId="{CE9DAA10-8A5C-4379-B2DE-BCD5335EDE1A}" destId="{E22CD1EE-2E84-435D-A5EE-1AC77319DEAB}" srcOrd="4" destOrd="0" presId="urn:microsoft.com/office/officeart/2005/8/layout/vList2"/>
    <dgm:cxn modelId="{21A01E44-359C-4A1D-A6FF-AF25C7D25152}" type="presParOf" srcId="{CE9DAA10-8A5C-4379-B2DE-BCD5335EDE1A}" destId="{1D37ED35-1AE5-46EB-9527-138B87E6B674}" srcOrd="5" destOrd="0" presId="urn:microsoft.com/office/officeart/2005/8/layout/vList2"/>
    <dgm:cxn modelId="{231B2820-B2BF-4DD5-AC96-A8B3322DF0A7}" type="presParOf" srcId="{CE9DAA10-8A5C-4379-B2DE-BCD5335EDE1A}" destId="{E5D9F1D2-EBDB-4037-A123-B479AE3A001C}" srcOrd="6" destOrd="0" presId="urn:microsoft.com/office/officeart/2005/8/layout/vList2"/>
    <dgm:cxn modelId="{579FA2DA-40DF-45D1-86C4-2A5AEBDD8008}" type="presParOf" srcId="{CE9DAA10-8A5C-4379-B2DE-BCD5335EDE1A}" destId="{D4F49498-EEF9-4323-B569-2EDAF4A07CDB}" srcOrd="7" destOrd="0" presId="urn:microsoft.com/office/officeart/2005/8/layout/vList2"/>
    <dgm:cxn modelId="{35A3AE7F-5E6F-4364-A38D-7E16801A6D44}" type="presParOf" srcId="{CE9DAA10-8A5C-4379-B2DE-BCD5335EDE1A}" destId="{F03F03A7-C9D8-4B84-A3CD-77DF1871C966}" srcOrd="8" destOrd="0" presId="urn:microsoft.com/office/officeart/2005/8/layout/vList2"/>
    <dgm:cxn modelId="{46E0C702-FF45-49B6-8170-814B05132ED6}" type="presParOf" srcId="{CE9DAA10-8A5C-4379-B2DE-BCD5335EDE1A}" destId="{680FAA6D-2473-46FD-AB57-7DD35FAD562E}" srcOrd="9" destOrd="0" presId="urn:microsoft.com/office/officeart/2005/8/layout/vList2"/>
    <dgm:cxn modelId="{CCFD295A-2BC3-4873-9661-3E4CF8D9009B}" type="presParOf" srcId="{CE9DAA10-8A5C-4379-B2DE-BCD5335EDE1A}" destId="{70330659-CD92-41B9-AA1F-998DE3B204A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79C97-ED7D-40DE-AEC5-E2F100382057}">
      <dsp:nvSpPr>
        <dsp:cNvPr id="0" name=""/>
        <dsp:cNvSpPr/>
      </dsp:nvSpPr>
      <dsp:spPr>
        <a:xfrm>
          <a:off x="0" y="545207"/>
          <a:ext cx="2759483" cy="252000"/>
        </a:xfrm>
        <a:prstGeom prst="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31274-28D6-448E-8061-92AC540C4D8A}">
      <dsp:nvSpPr>
        <dsp:cNvPr id="0" name=""/>
        <dsp:cNvSpPr/>
      </dsp:nvSpPr>
      <dsp:spPr>
        <a:xfrm>
          <a:off x="131910" y="39686"/>
          <a:ext cx="2626653" cy="653121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Contexto normativo que rige la planeación institucional y los temas relacionados</a:t>
          </a:r>
          <a:endParaRPr lang="es-CO" sz="1400" kern="1200" dirty="0"/>
        </a:p>
      </dsp:txBody>
      <dsp:txXfrm>
        <a:off x="163793" y="71569"/>
        <a:ext cx="2562887" cy="589355"/>
      </dsp:txXfrm>
    </dsp:sp>
    <dsp:sp modelId="{D698E1F0-B21B-4A0D-BFF1-5BA347496752}">
      <dsp:nvSpPr>
        <dsp:cNvPr id="0" name=""/>
        <dsp:cNvSpPr/>
      </dsp:nvSpPr>
      <dsp:spPr>
        <a:xfrm>
          <a:off x="0" y="1320191"/>
          <a:ext cx="2759483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87DF-9260-4B01-A38F-5D6D2CDFD210}">
      <dsp:nvSpPr>
        <dsp:cNvPr id="0" name=""/>
        <dsp:cNvSpPr/>
      </dsp:nvSpPr>
      <dsp:spPr>
        <a:xfrm>
          <a:off x="133662" y="851207"/>
          <a:ext cx="2624443" cy="616584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Metodologías, lineamientos y herramientas para la planeación de la gestión</a:t>
          </a:r>
          <a:endParaRPr lang="es-CO" sz="1400" kern="1200" dirty="0"/>
        </a:p>
      </dsp:txBody>
      <dsp:txXfrm>
        <a:off x="163761" y="881306"/>
        <a:ext cx="2564245" cy="556386"/>
      </dsp:txXfrm>
    </dsp:sp>
    <dsp:sp modelId="{0F8F949F-F75B-4B6D-9CE3-217B9C42FDBB}">
      <dsp:nvSpPr>
        <dsp:cNvPr id="0" name=""/>
        <dsp:cNvSpPr/>
      </dsp:nvSpPr>
      <dsp:spPr>
        <a:xfrm>
          <a:off x="0" y="2134836"/>
          <a:ext cx="2759483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4999D-B5A7-4E60-8FC0-401CFCC5EB81}">
      <dsp:nvSpPr>
        <dsp:cNvPr id="0" name=""/>
        <dsp:cNvSpPr/>
      </dsp:nvSpPr>
      <dsp:spPr>
        <a:xfrm>
          <a:off x="133662" y="1626191"/>
          <a:ext cx="2624443" cy="656244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Lineamientos de seguimiento desempeño institucional</a:t>
          </a:r>
          <a:endParaRPr lang="es-CO" sz="1400" kern="1200" dirty="0"/>
        </a:p>
      </dsp:txBody>
      <dsp:txXfrm>
        <a:off x="165697" y="1658226"/>
        <a:ext cx="2560373" cy="592174"/>
      </dsp:txXfrm>
    </dsp:sp>
    <dsp:sp modelId="{C5219BBF-3F7D-418B-A1BC-D911804EC7F5}">
      <dsp:nvSpPr>
        <dsp:cNvPr id="0" name=""/>
        <dsp:cNvSpPr/>
      </dsp:nvSpPr>
      <dsp:spPr>
        <a:xfrm>
          <a:off x="0" y="2684668"/>
          <a:ext cx="2759483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E9E9A-E283-42F8-B058-7FD4CA1FE621}">
      <dsp:nvSpPr>
        <dsp:cNvPr id="0" name=""/>
        <dsp:cNvSpPr/>
      </dsp:nvSpPr>
      <dsp:spPr>
        <a:xfrm>
          <a:off x="136357" y="2440836"/>
          <a:ext cx="2622815" cy="391432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Presupuesto de inversión </a:t>
          </a:r>
          <a:endParaRPr lang="es-CO" sz="1400" kern="1200" dirty="0"/>
        </a:p>
      </dsp:txBody>
      <dsp:txXfrm>
        <a:off x="155465" y="2459944"/>
        <a:ext cx="2584599" cy="353216"/>
      </dsp:txXfrm>
    </dsp:sp>
    <dsp:sp modelId="{A9EE01B1-AD33-4FB1-9FB6-E5FDA84B222A}">
      <dsp:nvSpPr>
        <dsp:cNvPr id="0" name=""/>
        <dsp:cNvSpPr/>
      </dsp:nvSpPr>
      <dsp:spPr>
        <a:xfrm>
          <a:off x="0" y="3138268"/>
          <a:ext cx="2759483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2EAD9-FCF3-4452-8B48-0E548E6C30A5}">
      <dsp:nvSpPr>
        <dsp:cNvPr id="0" name=""/>
        <dsp:cNvSpPr/>
      </dsp:nvSpPr>
      <dsp:spPr>
        <a:xfrm>
          <a:off x="136492" y="2990668"/>
          <a:ext cx="2620783" cy="2952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Transparencia, MECI y MIPG</a:t>
          </a:r>
          <a:endParaRPr lang="es-CO" sz="1400" kern="1200" dirty="0"/>
        </a:p>
      </dsp:txBody>
      <dsp:txXfrm>
        <a:off x="150902" y="3005078"/>
        <a:ext cx="2591963" cy="266380"/>
      </dsp:txXfrm>
    </dsp:sp>
    <dsp:sp modelId="{C8CE525E-C7EA-4C12-8658-D3061009E5EC}">
      <dsp:nvSpPr>
        <dsp:cNvPr id="0" name=""/>
        <dsp:cNvSpPr/>
      </dsp:nvSpPr>
      <dsp:spPr>
        <a:xfrm>
          <a:off x="0" y="3979268"/>
          <a:ext cx="2759483" cy="252000"/>
        </a:xfrm>
        <a:prstGeom prst="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5BD36-8EC0-4600-BE4E-E581A62E0469}">
      <dsp:nvSpPr>
        <dsp:cNvPr id="0" name=""/>
        <dsp:cNvSpPr/>
      </dsp:nvSpPr>
      <dsp:spPr>
        <a:xfrm>
          <a:off x="133662" y="3444268"/>
          <a:ext cx="2624443" cy="68259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Coordinación y promoción de la cooperación técnica y financiera no reembolsable de la entidad.</a:t>
          </a:r>
          <a:endParaRPr lang="es-CO" sz="1400" kern="1200" dirty="0"/>
        </a:p>
      </dsp:txBody>
      <dsp:txXfrm>
        <a:off x="166984" y="3477590"/>
        <a:ext cx="2557799" cy="6159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8E1F0-B21B-4A0D-BFF1-5BA347496752}">
      <dsp:nvSpPr>
        <dsp:cNvPr id="0" name=""/>
        <dsp:cNvSpPr/>
      </dsp:nvSpPr>
      <dsp:spPr>
        <a:xfrm>
          <a:off x="0" y="865189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87DF-9260-4B01-A38F-5D6D2CDFD210}">
      <dsp:nvSpPr>
        <dsp:cNvPr id="0" name=""/>
        <dsp:cNvSpPr/>
      </dsp:nvSpPr>
      <dsp:spPr>
        <a:xfrm>
          <a:off x="146480" y="90833"/>
          <a:ext cx="2467742" cy="90719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Condiciones, características y documentación requerida para la implementación de la Política Pública Distrital de Servicio a la Ciudadanía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90766" y="135119"/>
        <a:ext cx="2379170" cy="818624"/>
      </dsp:txXfrm>
    </dsp:sp>
    <dsp:sp modelId="{0F8F949F-F75B-4B6D-9CE3-217B9C42FDBB}">
      <dsp:nvSpPr>
        <dsp:cNvPr id="0" name=""/>
        <dsp:cNvSpPr/>
      </dsp:nvSpPr>
      <dsp:spPr>
        <a:xfrm>
          <a:off x="0" y="1588921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4999D-B5A7-4E60-8FC0-401CFCC5EB81}">
      <dsp:nvSpPr>
        <dsp:cNvPr id="0" name=""/>
        <dsp:cNvSpPr/>
      </dsp:nvSpPr>
      <dsp:spPr>
        <a:xfrm>
          <a:off x="146623" y="1140589"/>
          <a:ext cx="2470154" cy="581172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Directrices y mecanismos para el adecuado trámite de derechos de petición y atención a la ciudadanía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74993" y="1168959"/>
        <a:ext cx="2413414" cy="524432"/>
      </dsp:txXfrm>
    </dsp:sp>
    <dsp:sp modelId="{C5219BBF-3F7D-418B-A1BC-D911804EC7F5}">
      <dsp:nvSpPr>
        <dsp:cNvPr id="0" name=""/>
        <dsp:cNvSpPr/>
      </dsp:nvSpPr>
      <dsp:spPr>
        <a:xfrm>
          <a:off x="0" y="2434412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E9E9A-E283-42F8-B058-7FD4CA1FE621}">
      <dsp:nvSpPr>
        <dsp:cNvPr id="0" name=""/>
        <dsp:cNvSpPr/>
      </dsp:nvSpPr>
      <dsp:spPr>
        <a:xfrm>
          <a:off x="225096" y="1864321"/>
          <a:ext cx="2467742" cy="70293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Lineamientos para dar cumplimiento a las acciones responsabilidad de GSC, incluidas  en los procesos de la UAECOB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59410" y="1898635"/>
        <a:ext cx="2399114" cy="634302"/>
      </dsp:txXfrm>
    </dsp:sp>
    <dsp:sp modelId="{A9EE01B1-AD33-4FB1-9FB6-E5FDA84B222A}">
      <dsp:nvSpPr>
        <dsp:cNvPr id="0" name=""/>
        <dsp:cNvSpPr/>
      </dsp:nvSpPr>
      <dsp:spPr>
        <a:xfrm>
          <a:off x="0" y="3041391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2EAD9-FCF3-4452-8B48-0E548E6C30A5}">
      <dsp:nvSpPr>
        <dsp:cNvPr id="0" name=""/>
        <dsp:cNvSpPr/>
      </dsp:nvSpPr>
      <dsp:spPr>
        <a:xfrm>
          <a:off x="225240" y="2709812"/>
          <a:ext cx="2470154" cy="46441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tx1"/>
              </a:solidFill>
            </a:rPr>
            <a:t>Direccionar</a:t>
          </a:r>
          <a:r>
            <a:rPr lang="es-MX" sz="1200" kern="1200" dirty="0">
              <a:solidFill>
                <a:schemeClr val="tx1"/>
              </a:solidFill>
            </a:rPr>
            <a:t> a la ciudadanía, a través de los canales de interacción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47911" y="2732483"/>
        <a:ext cx="2424812" cy="419077"/>
      </dsp:txXfrm>
    </dsp:sp>
    <dsp:sp modelId="{C5E8E423-2FE0-4A9E-B072-31226B9EF8A2}">
      <dsp:nvSpPr>
        <dsp:cNvPr id="0" name=""/>
        <dsp:cNvSpPr/>
      </dsp:nvSpPr>
      <dsp:spPr>
        <a:xfrm>
          <a:off x="0" y="3747926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E8540-AB6A-400C-AF7E-F03259BF3FEE}">
      <dsp:nvSpPr>
        <dsp:cNvPr id="0" name=""/>
        <dsp:cNvSpPr/>
      </dsp:nvSpPr>
      <dsp:spPr>
        <a:xfrm>
          <a:off x="225240" y="3316791"/>
          <a:ext cx="2470154" cy="563974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tx1"/>
              </a:solidFill>
            </a:rPr>
            <a:t>Medición de percepción y satisfacción de la ciudadanía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52771" y="3344322"/>
        <a:ext cx="2415092" cy="508912"/>
      </dsp:txXfrm>
    </dsp:sp>
    <dsp:sp modelId="{D4E503BB-C09B-443F-B38A-534B0AF8AAD6}">
      <dsp:nvSpPr>
        <dsp:cNvPr id="0" name=""/>
        <dsp:cNvSpPr/>
      </dsp:nvSpPr>
      <dsp:spPr>
        <a:xfrm>
          <a:off x="0" y="4284014"/>
          <a:ext cx="293247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4829CD-FB3B-4403-B1C3-C05BB4DB17A5}">
      <dsp:nvSpPr>
        <dsp:cNvPr id="0" name=""/>
        <dsp:cNvSpPr/>
      </dsp:nvSpPr>
      <dsp:spPr>
        <a:xfrm>
          <a:off x="225240" y="4023326"/>
          <a:ext cx="2470154" cy="39352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tx1"/>
              </a:solidFill>
            </a:rPr>
            <a:t>Promover la cultura de servicio en la UAECOB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44450" y="4042536"/>
        <a:ext cx="2431734" cy="35510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79C97-ED7D-40DE-AEC5-E2F100382057}">
      <dsp:nvSpPr>
        <dsp:cNvPr id="0" name=""/>
        <dsp:cNvSpPr/>
      </dsp:nvSpPr>
      <dsp:spPr>
        <a:xfrm>
          <a:off x="0" y="455921"/>
          <a:ext cx="2552767" cy="655200"/>
        </a:xfrm>
        <a:prstGeom prst="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31274-28D6-448E-8061-92AC540C4D8A}">
      <dsp:nvSpPr>
        <dsp:cNvPr id="0" name=""/>
        <dsp:cNvSpPr/>
      </dsp:nvSpPr>
      <dsp:spPr>
        <a:xfrm>
          <a:off x="128381" y="14098"/>
          <a:ext cx="2424385" cy="81611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Acompañamiento en la estructuración y aprobación de los Planes Anuales de Adquisiciones</a:t>
          </a:r>
          <a:endParaRPr lang="es-CO" sz="14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68220" y="53937"/>
        <a:ext cx="2344707" cy="736433"/>
      </dsp:txXfrm>
    </dsp:sp>
    <dsp:sp modelId="{D698E1F0-B21B-4A0D-BFF1-5BA347496752}">
      <dsp:nvSpPr>
        <dsp:cNvPr id="0" name=""/>
        <dsp:cNvSpPr/>
      </dsp:nvSpPr>
      <dsp:spPr>
        <a:xfrm>
          <a:off x="0" y="1634644"/>
          <a:ext cx="2552767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87DF-9260-4B01-A38F-5D6D2CDFD210}">
      <dsp:nvSpPr>
        <dsp:cNvPr id="0" name=""/>
        <dsp:cNvSpPr/>
      </dsp:nvSpPr>
      <dsp:spPr>
        <a:xfrm>
          <a:off x="101324" y="1272344"/>
          <a:ext cx="2429468" cy="766882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Planeación de estrategias de los asuntos jurídicos de la Entidad.</a:t>
          </a:r>
        </a:p>
      </dsp:txBody>
      <dsp:txXfrm>
        <a:off x="138760" y="1309780"/>
        <a:ext cx="2354596" cy="692010"/>
      </dsp:txXfrm>
    </dsp:sp>
    <dsp:sp modelId="{0F8F949F-F75B-4B6D-9CE3-217B9C42FDBB}">
      <dsp:nvSpPr>
        <dsp:cNvPr id="0" name=""/>
        <dsp:cNvSpPr/>
      </dsp:nvSpPr>
      <dsp:spPr>
        <a:xfrm>
          <a:off x="0" y="2886573"/>
          <a:ext cx="2552767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4999D-B5A7-4E60-8FC0-401CFCC5EB81}">
      <dsp:nvSpPr>
        <dsp:cNvPr id="0" name=""/>
        <dsp:cNvSpPr/>
      </dsp:nvSpPr>
      <dsp:spPr>
        <a:xfrm>
          <a:off x="124109" y="2465381"/>
          <a:ext cx="2428657" cy="84008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Asesorías en la construcción de documentos contractuales</a:t>
          </a:r>
          <a:endParaRPr lang="es-CO" sz="14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65119" y="2506391"/>
        <a:ext cx="2346637" cy="75806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C29C5-C01F-4CC9-A57C-2DF36364C06F}">
      <dsp:nvSpPr>
        <dsp:cNvPr id="0" name=""/>
        <dsp:cNvSpPr/>
      </dsp:nvSpPr>
      <dsp:spPr>
        <a:xfrm>
          <a:off x="0" y="643244"/>
          <a:ext cx="3507190" cy="6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i="0" kern="1200" dirty="0"/>
            <a:t>Plan Anual de Adquisiciones, Plan normativo</a:t>
          </a:r>
          <a:endParaRPr lang="es-CO" sz="1600" kern="1200" dirty="0"/>
        </a:p>
      </dsp:txBody>
      <dsp:txXfrm>
        <a:off x="30254" y="673498"/>
        <a:ext cx="3446682" cy="559251"/>
      </dsp:txXfrm>
    </dsp:sp>
    <dsp:sp modelId="{ED7420E7-03D2-428F-9809-F66C59FA6AD4}">
      <dsp:nvSpPr>
        <dsp:cNvPr id="0" name=""/>
        <dsp:cNvSpPr/>
      </dsp:nvSpPr>
      <dsp:spPr>
        <a:xfrm>
          <a:off x="0" y="1271779"/>
          <a:ext cx="3507190" cy="43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Contratación, actas, conciliaciones</a:t>
          </a:r>
        </a:p>
      </dsp:txBody>
      <dsp:txXfrm>
        <a:off x="21467" y="1293246"/>
        <a:ext cx="3464256" cy="396825"/>
      </dsp:txXfrm>
    </dsp:sp>
    <dsp:sp modelId="{A9DB5500-E1A4-4A0E-9FC9-1C598351FCB2}">
      <dsp:nvSpPr>
        <dsp:cNvPr id="0" name=""/>
        <dsp:cNvSpPr/>
      </dsp:nvSpPr>
      <dsp:spPr>
        <a:xfrm>
          <a:off x="0" y="1720313"/>
          <a:ext cx="3507190" cy="3736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Acciones judiciales atendidas</a:t>
          </a:r>
        </a:p>
      </dsp:txBody>
      <dsp:txXfrm>
        <a:off x="18239" y="1738552"/>
        <a:ext cx="3470712" cy="337152"/>
      </dsp:txXfrm>
    </dsp:sp>
    <dsp:sp modelId="{14615DC5-7897-4CAE-A5DE-E73CC3DA8E76}">
      <dsp:nvSpPr>
        <dsp:cNvPr id="0" name=""/>
        <dsp:cNvSpPr/>
      </dsp:nvSpPr>
      <dsp:spPr>
        <a:xfrm>
          <a:off x="0" y="2102719"/>
          <a:ext cx="3507190" cy="3535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Conceptos jurídicos</a:t>
          </a:r>
        </a:p>
      </dsp:txBody>
      <dsp:txXfrm>
        <a:off x="17257" y="2119976"/>
        <a:ext cx="3472676" cy="319000"/>
      </dsp:txXfrm>
    </dsp:sp>
    <dsp:sp modelId="{CBFEA5FE-C09A-4CCA-AE5D-CFF634730C52}">
      <dsp:nvSpPr>
        <dsp:cNvPr id="0" name=""/>
        <dsp:cNvSpPr/>
      </dsp:nvSpPr>
      <dsp:spPr>
        <a:xfrm>
          <a:off x="0" y="2462471"/>
          <a:ext cx="3507190" cy="389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Lineamientos para la defensa judicial</a:t>
          </a:r>
          <a:endParaRPr lang="es-CO" sz="1600" kern="1200" dirty="0"/>
        </a:p>
      </dsp:txBody>
      <dsp:txXfrm>
        <a:off x="19013" y="2481484"/>
        <a:ext cx="3469164" cy="351448"/>
      </dsp:txXfrm>
    </dsp:sp>
    <dsp:sp modelId="{D2501E18-15EC-449B-9713-D0067C970E73}">
      <dsp:nvSpPr>
        <dsp:cNvPr id="0" name=""/>
        <dsp:cNvSpPr/>
      </dsp:nvSpPr>
      <dsp:spPr>
        <a:xfrm>
          <a:off x="0" y="2863259"/>
          <a:ext cx="3507190" cy="8596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Directrices jurídicas para la elaboración, ajuste y perfeccionamiento del Programa de Gestión Documental </a:t>
          </a:r>
          <a:endParaRPr lang="es-CO" sz="1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41963" y="2905222"/>
        <a:ext cx="3423264" cy="775691"/>
      </dsp:txXfrm>
    </dsp:sp>
    <dsp:sp modelId="{29C68B99-8BCC-476A-BB6E-36C06E11A8FC}">
      <dsp:nvSpPr>
        <dsp:cNvPr id="0" name=""/>
        <dsp:cNvSpPr/>
      </dsp:nvSpPr>
      <dsp:spPr>
        <a:xfrm>
          <a:off x="0" y="3731652"/>
          <a:ext cx="3507190" cy="2495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Informes </a:t>
          </a:r>
        </a:p>
      </dsp:txBody>
      <dsp:txXfrm>
        <a:off x="12180" y="3743832"/>
        <a:ext cx="3482830" cy="22514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C29C5-C01F-4CC9-A57C-2DF36364C06F}">
      <dsp:nvSpPr>
        <dsp:cNvPr id="0" name=""/>
        <dsp:cNvSpPr/>
      </dsp:nvSpPr>
      <dsp:spPr>
        <a:xfrm>
          <a:off x="0" y="2562"/>
          <a:ext cx="3507190" cy="4739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i="0" kern="1200" dirty="0"/>
            <a:t>Anteproyecto de Presupuesto</a:t>
          </a:r>
          <a:endParaRPr lang="es-CO" sz="1600" kern="1200" dirty="0"/>
        </a:p>
      </dsp:txBody>
      <dsp:txXfrm>
        <a:off x="23135" y="25697"/>
        <a:ext cx="3460920" cy="427652"/>
      </dsp:txXfrm>
    </dsp:sp>
    <dsp:sp modelId="{ED7420E7-03D2-428F-9809-F66C59FA6AD4}">
      <dsp:nvSpPr>
        <dsp:cNvPr id="0" name=""/>
        <dsp:cNvSpPr/>
      </dsp:nvSpPr>
      <dsp:spPr>
        <a:xfrm>
          <a:off x="0" y="484760"/>
          <a:ext cx="3507190" cy="7069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Planes de intervención y mantenimiento, Plan de activación para el soporte logístico</a:t>
          </a:r>
          <a:endParaRPr lang="es-CO" sz="1600" kern="1200" dirty="0"/>
        </a:p>
      </dsp:txBody>
      <dsp:txXfrm>
        <a:off x="34512" y="519272"/>
        <a:ext cx="3438166" cy="637951"/>
      </dsp:txXfrm>
    </dsp:sp>
    <dsp:sp modelId="{A9DB5500-E1A4-4A0E-9FC9-1C598351FCB2}">
      <dsp:nvSpPr>
        <dsp:cNvPr id="0" name=""/>
        <dsp:cNvSpPr/>
      </dsp:nvSpPr>
      <dsp:spPr>
        <a:xfrm>
          <a:off x="0" y="1200011"/>
          <a:ext cx="3507190" cy="4791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Gestión de aspectos e impactos ambientales</a:t>
          </a:r>
        </a:p>
      </dsp:txBody>
      <dsp:txXfrm>
        <a:off x="23390" y="1223401"/>
        <a:ext cx="3460410" cy="432361"/>
      </dsp:txXfrm>
    </dsp:sp>
    <dsp:sp modelId="{14615DC5-7897-4CAE-A5DE-E73CC3DA8E76}">
      <dsp:nvSpPr>
        <dsp:cNvPr id="0" name=""/>
        <dsp:cNvSpPr/>
      </dsp:nvSpPr>
      <dsp:spPr>
        <a:xfrm>
          <a:off x="0" y="1687428"/>
          <a:ext cx="3507190" cy="6843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Adquisición, recibo y administración de bienes y servicios </a:t>
          </a:r>
        </a:p>
      </dsp:txBody>
      <dsp:txXfrm>
        <a:off x="33405" y="1720833"/>
        <a:ext cx="3440380" cy="617491"/>
      </dsp:txXfrm>
    </dsp:sp>
    <dsp:sp modelId="{CBFEA5FE-C09A-4CCA-AE5D-CFF634730C52}">
      <dsp:nvSpPr>
        <dsp:cNvPr id="0" name=""/>
        <dsp:cNvSpPr/>
      </dsp:nvSpPr>
      <dsp:spPr>
        <a:xfrm>
          <a:off x="0" y="2379405"/>
          <a:ext cx="3507190" cy="7189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Soportes de gestión contable, Informes contables y de ejecución presupuestal</a:t>
          </a:r>
        </a:p>
      </dsp:txBody>
      <dsp:txXfrm>
        <a:off x="35094" y="2414499"/>
        <a:ext cx="3437002" cy="648714"/>
      </dsp:txXfrm>
    </dsp:sp>
    <dsp:sp modelId="{7EE3764B-9C83-4712-B872-DAB58581BB8D}">
      <dsp:nvSpPr>
        <dsp:cNvPr id="0" name=""/>
        <dsp:cNvSpPr/>
      </dsp:nvSpPr>
      <dsp:spPr>
        <a:xfrm>
          <a:off x="0" y="3105595"/>
          <a:ext cx="3507190" cy="7189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Respuesta a cobertura de pólizas y necesidades identificadas</a:t>
          </a:r>
          <a:endParaRPr lang="es-CO" sz="1600" kern="1200" dirty="0"/>
        </a:p>
      </dsp:txBody>
      <dsp:txXfrm>
        <a:off x="35094" y="3140689"/>
        <a:ext cx="3437002" cy="648714"/>
      </dsp:txXfrm>
    </dsp:sp>
    <dsp:sp modelId="{D2501E18-15EC-449B-9713-D0067C970E73}">
      <dsp:nvSpPr>
        <dsp:cNvPr id="0" name=""/>
        <dsp:cNvSpPr/>
      </dsp:nvSpPr>
      <dsp:spPr>
        <a:xfrm>
          <a:off x="0" y="3834362"/>
          <a:ext cx="3507190" cy="8224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Reportes de seguimiento a l gestión</a:t>
          </a:r>
        </a:p>
      </dsp:txBody>
      <dsp:txXfrm>
        <a:off x="40149" y="3874511"/>
        <a:ext cx="3426892" cy="7421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8E1F0-B21B-4A0D-BFF1-5BA347496752}">
      <dsp:nvSpPr>
        <dsp:cNvPr id="0" name=""/>
        <dsp:cNvSpPr/>
      </dsp:nvSpPr>
      <dsp:spPr>
        <a:xfrm>
          <a:off x="0" y="801064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87DF-9260-4B01-A38F-5D6D2CDFD210}">
      <dsp:nvSpPr>
        <dsp:cNvPr id="0" name=""/>
        <dsp:cNvSpPr/>
      </dsp:nvSpPr>
      <dsp:spPr>
        <a:xfrm>
          <a:off x="146480" y="112747"/>
          <a:ext cx="2467742" cy="80639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Identificar y priorizar la compra y suministro de los bienes y servicios para la construcción del Plan Anual de Adquisiciones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85845" y="152112"/>
        <a:ext cx="2389012" cy="727666"/>
      </dsp:txXfrm>
    </dsp:sp>
    <dsp:sp modelId="{0F8F949F-F75B-4B6D-9CE3-217B9C42FDBB}">
      <dsp:nvSpPr>
        <dsp:cNvPr id="0" name=""/>
        <dsp:cNvSpPr/>
      </dsp:nvSpPr>
      <dsp:spPr>
        <a:xfrm>
          <a:off x="0" y="2039850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4999D-B5A7-4E60-8FC0-401CFCC5EB81}">
      <dsp:nvSpPr>
        <dsp:cNvPr id="0" name=""/>
        <dsp:cNvSpPr/>
      </dsp:nvSpPr>
      <dsp:spPr>
        <a:xfrm>
          <a:off x="146480" y="1045864"/>
          <a:ext cx="2467742" cy="1112065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Toma física de inventarios, plan de mantenimiento, plan de mantenimiento preventivo para parque automotor, plan de calibración y metrología para el equipo menor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00767" y="1100151"/>
        <a:ext cx="2359168" cy="1003491"/>
      </dsp:txXfrm>
    </dsp:sp>
    <dsp:sp modelId="{C5219BBF-3F7D-418B-A1BC-D911804EC7F5}">
      <dsp:nvSpPr>
        <dsp:cNvPr id="0" name=""/>
        <dsp:cNvSpPr/>
      </dsp:nvSpPr>
      <dsp:spPr>
        <a:xfrm>
          <a:off x="0" y="2643209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E9E9A-E283-42F8-B058-7FD4CA1FE621}">
      <dsp:nvSpPr>
        <dsp:cNvPr id="0" name=""/>
        <dsp:cNvSpPr/>
      </dsp:nvSpPr>
      <dsp:spPr>
        <a:xfrm>
          <a:off x="225316" y="2284650"/>
          <a:ext cx="2470154" cy="47663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Gestión ambiental, gestión documental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48584" y="2307918"/>
        <a:ext cx="2423618" cy="430103"/>
      </dsp:txXfrm>
    </dsp:sp>
    <dsp:sp modelId="{A9EE01B1-AD33-4FB1-9FB6-E5FDA84B222A}">
      <dsp:nvSpPr>
        <dsp:cNvPr id="0" name=""/>
        <dsp:cNvSpPr/>
      </dsp:nvSpPr>
      <dsp:spPr>
        <a:xfrm>
          <a:off x="0" y="3182746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2EAD9-FCF3-4452-8B48-0E548E6C30A5}">
      <dsp:nvSpPr>
        <dsp:cNvPr id="0" name=""/>
        <dsp:cNvSpPr/>
      </dsp:nvSpPr>
      <dsp:spPr>
        <a:xfrm>
          <a:off x="225240" y="2888009"/>
          <a:ext cx="2470154" cy="41281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tx1"/>
              </a:solidFill>
            </a:rPr>
            <a:t>Gestión precontractual</a:t>
          </a:r>
        </a:p>
      </dsp:txBody>
      <dsp:txXfrm>
        <a:off x="245392" y="2908161"/>
        <a:ext cx="2429850" cy="372513"/>
      </dsp:txXfrm>
    </dsp:sp>
    <dsp:sp modelId="{C5E8E423-2FE0-4A9E-B072-31226B9EF8A2}">
      <dsp:nvSpPr>
        <dsp:cNvPr id="0" name=""/>
        <dsp:cNvSpPr/>
      </dsp:nvSpPr>
      <dsp:spPr>
        <a:xfrm>
          <a:off x="0" y="3810777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E8540-AB6A-400C-AF7E-F03259BF3FEE}">
      <dsp:nvSpPr>
        <dsp:cNvPr id="0" name=""/>
        <dsp:cNvSpPr/>
      </dsp:nvSpPr>
      <dsp:spPr>
        <a:xfrm>
          <a:off x="225240" y="3427546"/>
          <a:ext cx="2470154" cy="50131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tx1"/>
              </a:solidFill>
            </a:rPr>
            <a:t>Gestión presupuestal y financiera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49712" y="3452018"/>
        <a:ext cx="2421210" cy="452367"/>
      </dsp:txXfrm>
    </dsp:sp>
    <dsp:sp modelId="{D4E503BB-C09B-443F-B38A-534B0AF8AAD6}">
      <dsp:nvSpPr>
        <dsp:cNvPr id="0" name=""/>
        <dsp:cNvSpPr/>
      </dsp:nvSpPr>
      <dsp:spPr>
        <a:xfrm>
          <a:off x="0" y="4287300"/>
          <a:ext cx="2932474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4829CD-FB3B-4403-B1C3-C05BB4DB17A5}">
      <dsp:nvSpPr>
        <dsp:cNvPr id="0" name=""/>
        <dsp:cNvSpPr/>
      </dsp:nvSpPr>
      <dsp:spPr>
        <a:xfrm>
          <a:off x="225240" y="4055577"/>
          <a:ext cx="2470154" cy="349802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tx1"/>
              </a:solidFill>
            </a:rPr>
            <a:t>Gestión administrativa</a:t>
          </a:r>
        </a:p>
      </dsp:txBody>
      <dsp:txXfrm>
        <a:off x="242316" y="4072653"/>
        <a:ext cx="2436002" cy="3156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C29C5-C01F-4CC9-A57C-2DF36364C06F}">
      <dsp:nvSpPr>
        <dsp:cNvPr id="0" name=""/>
        <dsp:cNvSpPr/>
      </dsp:nvSpPr>
      <dsp:spPr>
        <a:xfrm>
          <a:off x="0" y="702"/>
          <a:ext cx="3507190" cy="478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Plan de Acción del SCI, Plan de Auditoria Interna, Plan de Asuntos disciplinarios</a:t>
          </a:r>
          <a:endParaRPr lang="es-CO" sz="1400" kern="1200" dirty="0"/>
        </a:p>
      </dsp:txBody>
      <dsp:txXfrm>
        <a:off x="23355" y="24057"/>
        <a:ext cx="3460480" cy="431728"/>
      </dsp:txXfrm>
    </dsp:sp>
    <dsp:sp modelId="{0A29281B-1E78-4B6A-8A08-E321CBF76B22}">
      <dsp:nvSpPr>
        <dsp:cNvPr id="0" name=""/>
        <dsp:cNvSpPr/>
      </dsp:nvSpPr>
      <dsp:spPr>
        <a:xfrm>
          <a:off x="0" y="479399"/>
          <a:ext cx="3507190" cy="478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Campañas de sensibilización y prevención en asuntos disciplinarios, Campaña de MECI</a:t>
          </a:r>
          <a:endParaRPr lang="es-CO" sz="1400" kern="1200" dirty="0"/>
        </a:p>
      </dsp:txBody>
      <dsp:txXfrm>
        <a:off x="23355" y="502754"/>
        <a:ext cx="3460480" cy="431728"/>
      </dsp:txXfrm>
    </dsp:sp>
    <dsp:sp modelId="{ED7420E7-03D2-428F-9809-F66C59FA6AD4}">
      <dsp:nvSpPr>
        <dsp:cNvPr id="0" name=""/>
        <dsp:cNvSpPr/>
      </dsp:nvSpPr>
      <dsp:spPr>
        <a:xfrm>
          <a:off x="0" y="958095"/>
          <a:ext cx="3507190" cy="78850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Guía para la Administración del Riesgos, Política de Riesgos y mapa de riesgos</a:t>
          </a:r>
          <a:endParaRPr lang="es-CO" sz="1400" kern="1200" dirty="0"/>
        </a:p>
      </dsp:txBody>
      <dsp:txXfrm>
        <a:off x="38492" y="996587"/>
        <a:ext cx="3430206" cy="711519"/>
      </dsp:txXfrm>
    </dsp:sp>
    <dsp:sp modelId="{06F0C874-AA7E-4D03-BB93-33A4C88E2BCC}">
      <dsp:nvSpPr>
        <dsp:cNvPr id="0" name=""/>
        <dsp:cNvSpPr/>
      </dsp:nvSpPr>
      <dsp:spPr>
        <a:xfrm>
          <a:off x="0" y="1746857"/>
          <a:ext cx="3507190" cy="478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Mapa de aseguramiento</a:t>
          </a:r>
        </a:p>
      </dsp:txBody>
      <dsp:txXfrm>
        <a:off x="23355" y="1770212"/>
        <a:ext cx="3460480" cy="431728"/>
      </dsp:txXfrm>
    </dsp:sp>
    <dsp:sp modelId="{938F177E-260B-4AA6-800D-93CB7B02F465}">
      <dsp:nvSpPr>
        <dsp:cNvPr id="0" name=""/>
        <dsp:cNvSpPr/>
      </dsp:nvSpPr>
      <dsp:spPr>
        <a:xfrm>
          <a:off x="0" y="2225553"/>
          <a:ext cx="3507190" cy="121056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Autos de apertura de investigación, de citación a audiencia, de Cargos, Fallo Absolutorio, Fallo Sancionatorio, Acto administrativo que ordena la ejecución de la sanción</a:t>
          </a:r>
          <a:endParaRPr lang="es-CO" sz="1400" kern="1200" dirty="0"/>
        </a:p>
      </dsp:txBody>
      <dsp:txXfrm>
        <a:off x="59095" y="2284648"/>
        <a:ext cx="3389000" cy="1092379"/>
      </dsp:txXfrm>
    </dsp:sp>
    <dsp:sp modelId="{8AC2BC78-6A29-418B-9E82-780013B59B1E}">
      <dsp:nvSpPr>
        <dsp:cNvPr id="0" name=""/>
        <dsp:cNvSpPr/>
      </dsp:nvSpPr>
      <dsp:spPr>
        <a:xfrm>
          <a:off x="0" y="3436381"/>
          <a:ext cx="3507190" cy="478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Respuestas a entes de control</a:t>
          </a:r>
        </a:p>
      </dsp:txBody>
      <dsp:txXfrm>
        <a:off x="23355" y="3459736"/>
        <a:ext cx="3460480" cy="431728"/>
      </dsp:txXfrm>
    </dsp:sp>
    <dsp:sp modelId="{E24CB1CA-A8AF-428D-99D5-37CCA9498323}">
      <dsp:nvSpPr>
        <dsp:cNvPr id="0" name=""/>
        <dsp:cNvSpPr/>
      </dsp:nvSpPr>
      <dsp:spPr>
        <a:xfrm>
          <a:off x="0" y="3915077"/>
          <a:ext cx="3507190" cy="6910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Informes de ley</a:t>
          </a:r>
        </a:p>
      </dsp:txBody>
      <dsp:txXfrm>
        <a:off x="33736" y="3948813"/>
        <a:ext cx="3439718" cy="623605"/>
      </dsp:txXfrm>
    </dsp:sp>
    <dsp:sp modelId="{45813CC1-56F3-41F5-849F-C96160E5F237}">
      <dsp:nvSpPr>
        <dsp:cNvPr id="0" name=""/>
        <dsp:cNvSpPr/>
      </dsp:nvSpPr>
      <dsp:spPr>
        <a:xfrm>
          <a:off x="0" y="4606413"/>
          <a:ext cx="3507190" cy="478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Planes de mejoramiento</a:t>
          </a:r>
        </a:p>
      </dsp:txBody>
      <dsp:txXfrm>
        <a:off x="23355" y="4629768"/>
        <a:ext cx="3460480" cy="43172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B41818-54C9-4A95-A1D2-D75A3179C5EC}">
      <dsp:nvSpPr>
        <dsp:cNvPr id="0" name=""/>
        <dsp:cNvSpPr/>
      </dsp:nvSpPr>
      <dsp:spPr>
        <a:xfrm>
          <a:off x="0" y="302834"/>
          <a:ext cx="303402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89CE8E-6C86-4EF7-A822-B20F45916C44}">
      <dsp:nvSpPr>
        <dsp:cNvPr id="0" name=""/>
        <dsp:cNvSpPr/>
      </dsp:nvSpPr>
      <dsp:spPr>
        <a:xfrm>
          <a:off x="164360" y="124862"/>
          <a:ext cx="2598037" cy="340332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Elaborar el Plan de Acción del Sistema de Control Interno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80974" y="141476"/>
        <a:ext cx="2564809" cy="307104"/>
      </dsp:txXfrm>
    </dsp:sp>
    <dsp:sp modelId="{5B995A8E-AB78-4430-87F9-5A3449BBD621}">
      <dsp:nvSpPr>
        <dsp:cNvPr id="0" name=""/>
        <dsp:cNvSpPr/>
      </dsp:nvSpPr>
      <dsp:spPr>
        <a:xfrm>
          <a:off x="0" y="801525"/>
          <a:ext cx="303402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DC3F4-03DF-4418-BEA5-5D022C439CE3}">
      <dsp:nvSpPr>
        <dsp:cNvPr id="0" name=""/>
        <dsp:cNvSpPr/>
      </dsp:nvSpPr>
      <dsp:spPr>
        <a:xfrm>
          <a:off x="161099" y="657440"/>
          <a:ext cx="2586900" cy="32445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Fomento una cultura de la gestión y control institucional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76937" y="673278"/>
        <a:ext cx="2555224" cy="292774"/>
      </dsp:txXfrm>
    </dsp:sp>
    <dsp:sp modelId="{F5EBC87E-E67B-4DE5-8924-652A09B9D313}">
      <dsp:nvSpPr>
        <dsp:cNvPr id="0" name=""/>
        <dsp:cNvSpPr/>
      </dsp:nvSpPr>
      <dsp:spPr>
        <a:xfrm>
          <a:off x="0" y="1610378"/>
          <a:ext cx="303402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B1B98-27A0-4F0C-8EF4-C9E80C7A09B0}">
      <dsp:nvSpPr>
        <dsp:cNvPr id="0" name=""/>
        <dsp:cNvSpPr/>
      </dsp:nvSpPr>
      <dsp:spPr>
        <a:xfrm>
          <a:off x="177836" y="1152990"/>
          <a:ext cx="2540925" cy="634613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Definir la política de riesgos y metodología para evaluar determinar, valorar y evaluar riesgos y controles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08815" y="1183969"/>
        <a:ext cx="2478967" cy="572655"/>
      </dsp:txXfrm>
    </dsp:sp>
    <dsp:sp modelId="{24024199-C848-473B-9990-F846A39E1BDA}">
      <dsp:nvSpPr>
        <dsp:cNvPr id="0" name=""/>
        <dsp:cNvSpPr/>
      </dsp:nvSpPr>
      <dsp:spPr>
        <a:xfrm>
          <a:off x="0" y="2593096"/>
          <a:ext cx="303402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815FC-C5BA-4166-A6C7-72C6B4FA6DF2}">
      <dsp:nvSpPr>
        <dsp:cNvPr id="0" name=""/>
        <dsp:cNvSpPr/>
      </dsp:nvSpPr>
      <dsp:spPr>
        <a:xfrm>
          <a:off x="164199" y="1946978"/>
          <a:ext cx="2577225" cy="808478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Aplicación del Mapa de Aseguramiento, Ejecución de plan de acción del sistema de control interno (planes relacionados)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03666" y="1986445"/>
        <a:ext cx="2498291" cy="729544"/>
      </dsp:txXfrm>
    </dsp:sp>
    <dsp:sp modelId="{A8966021-F766-4F45-BB4B-E6906CAEC7D8}">
      <dsp:nvSpPr>
        <dsp:cNvPr id="0" name=""/>
        <dsp:cNvSpPr/>
      </dsp:nvSpPr>
      <dsp:spPr>
        <a:xfrm>
          <a:off x="0" y="3197320"/>
          <a:ext cx="303402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7B8A8B-5DCB-4441-8D65-9A926B499698}">
      <dsp:nvSpPr>
        <dsp:cNvPr id="0" name=""/>
        <dsp:cNvSpPr/>
      </dsp:nvSpPr>
      <dsp:spPr>
        <a:xfrm>
          <a:off x="164360" y="2929696"/>
          <a:ext cx="2479303" cy="429984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Realizar evaluación Independiente</a:t>
          </a:r>
          <a:endParaRPr lang="es-CO" sz="12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85350" y="2950686"/>
        <a:ext cx="2437323" cy="388004"/>
      </dsp:txXfrm>
    </dsp:sp>
    <dsp:sp modelId="{5FD7F9F0-8211-464E-BD53-A2FDD8C65657}">
      <dsp:nvSpPr>
        <dsp:cNvPr id="0" name=""/>
        <dsp:cNvSpPr/>
      </dsp:nvSpPr>
      <dsp:spPr>
        <a:xfrm>
          <a:off x="0" y="3696280"/>
          <a:ext cx="303073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064CD-DABF-414A-BEDB-46C7D8D16054}">
      <dsp:nvSpPr>
        <dsp:cNvPr id="0" name=""/>
        <dsp:cNvSpPr/>
      </dsp:nvSpPr>
      <dsp:spPr>
        <a:xfrm>
          <a:off x="164360" y="3533920"/>
          <a:ext cx="2569803" cy="32472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974" tIns="0" rIns="8697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tx1"/>
              </a:solidFill>
            </a:rPr>
            <a:t>Gestionar el control interno disciplinario</a:t>
          </a:r>
        </a:p>
      </dsp:txBody>
      <dsp:txXfrm>
        <a:off x="180212" y="3549772"/>
        <a:ext cx="2538099" cy="293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C29C5-C01F-4CC9-A57C-2DF36364C06F}">
      <dsp:nvSpPr>
        <dsp:cNvPr id="0" name=""/>
        <dsp:cNvSpPr/>
      </dsp:nvSpPr>
      <dsp:spPr>
        <a:xfrm>
          <a:off x="0" y="494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Planes y proyectos institucionales</a:t>
          </a:r>
        </a:p>
      </dsp:txBody>
      <dsp:txXfrm>
        <a:off x="28329" y="77761"/>
        <a:ext cx="3450532" cy="523662"/>
      </dsp:txXfrm>
    </dsp:sp>
    <dsp:sp modelId="{FF2201B0-BCDB-499D-8816-398FE736CD96}">
      <dsp:nvSpPr>
        <dsp:cNvPr id="0" name=""/>
        <dsp:cNvSpPr/>
      </dsp:nvSpPr>
      <dsp:spPr>
        <a:xfrm>
          <a:off x="0" y="7190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Calibri Light"/>
            </a:rPr>
            <a:t>Proyectos de inversión y presupuesto de inversión de la Entidad</a:t>
          </a:r>
        </a:p>
      </dsp:txBody>
      <dsp:txXfrm>
        <a:off x="28329" y="747361"/>
        <a:ext cx="3450532" cy="523662"/>
      </dsp:txXfrm>
    </dsp:sp>
    <dsp:sp modelId="{A9DB5500-E1A4-4A0E-9FC9-1C598351FCB2}">
      <dsp:nvSpPr>
        <dsp:cNvPr id="0" name=""/>
        <dsp:cNvSpPr/>
      </dsp:nvSpPr>
      <dsp:spPr>
        <a:xfrm>
          <a:off x="0" y="13886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Calibri Light"/>
            </a:rPr>
            <a:t>Políticas e indicadores de desempeño</a:t>
          </a:r>
          <a:endParaRPr lang="es-CO" sz="1400" kern="1200" dirty="0"/>
        </a:p>
      </dsp:txBody>
      <dsp:txXfrm>
        <a:off x="28329" y="1416961"/>
        <a:ext cx="3450532" cy="523662"/>
      </dsp:txXfrm>
    </dsp:sp>
    <dsp:sp modelId="{C93BDE91-9058-4349-8AF0-8ACD48C01340}">
      <dsp:nvSpPr>
        <dsp:cNvPr id="0" name=""/>
        <dsp:cNvSpPr/>
      </dsp:nvSpPr>
      <dsp:spPr>
        <a:xfrm>
          <a:off x="0" y="20582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Informes de seguimiento y evaluación</a:t>
          </a:r>
        </a:p>
      </dsp:txBody>
      <dsp:txXfrm>
        <a:off x="28329" y="2086561"/>
        <a:ext cx="3450532" cy="523662"/>
      </dsp:txXfrm>
    </dsp:sp>
    <dsp:sp modelId="{29C68B99-8BCC-476A-BB6E-36C06E11A8FC}">
      <dsp:nvSpPr>
        <dsp:cNvPr id="0" name=""/>
        <dsp:cNvSpPr/>
      </dsp:nvSpPr>
      <dsp:spPr>
        <a:xfrm>
          <a:off x="0" y="27278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Matrices de riesgos y controles de las diferentes Dependencias</a:t>
          </a:r>
          <a:endParaRPr lang="es-CO" sz="1400" kern="1200" dirty="0"/>
        </a:p>
      </dsp:txBody>
      <dsp:txXfrm>
        <a:off x="28329" y="2756161"/>
        <a:ext cx="3450532" cy="523662"/>
      </dsp:txXfrm>
    </dsp:sp>
    <dsp:sp modelId="{D1927245-F88A-44BB-8E60-88DAE849753A}">
      <dsp:nvSpPr>
        <dsp:cNvPr id="0" name=""/>
        <dsp:cNvSpPr/>
      </dsp:nvSpPr>
      <dsp:spPr>
        <a:xfrm>
          <a:off x="0" y="33974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/>
            <a:t>Implementación de sistemas  de gestión en la UAECOB</a:t>
          </a:r>
        </a:p>
      </dsp:txBody>
      <dsp:txXfrm>
        <a:off x="28329" y="3425761"/>
        <a:ext cx="3450532" cy="523662"/>
      </dsp:txXfrm>
    </dsp:sp>
    <dsp:sp modelId="{6D0FC9C8-557F-41B1-90FA-88F1211B9138}">
      <dsp:nvSpPr>
        <dsp:cNvPr id="0" name=""/>
        <dsp:cNvSpPr/>
      </dsp:nvSpPr>
      <dsp:spPr>
        <a:xfrm>
          <a:off x="0" y="4067032"/>
          <a:ext cx="3507190" cy="580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0" i="0" kern="1200" dirty="0"/>
            <a:t>Lineamientos para la gestión y el desarrollo de proyectos mediante cooperación</a:t>
          </a:r>
          <a:endParaRPr lang="es-CO" sz="1400" kern="1200" dirty="0"/>
        </a:p>
      </dsp:txBody>
      <dsp:txXfrm>
        <a:off x="28329" y="4095361"/>
        <a:ext cx="3450532" cy="5236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7787D-A1F7-40DD-8FF1-DF01202B98AB}">
      <dsp:nvSpPr>
        <dsp:cNvPr id="0" name=""/>
        <dsp:cNvSpPr/>
      </dsp:nvSpPr>
      <dsp:spPr>
        <a:xfrm>
          <a:off x="0" y="298782"/>
          <a:ext cx="2552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FFE39-E46B-4C28-8866-2710CB6A519E}">
      <dsp:nvSpPr>
        <dsp:cNvPr id="0" name=""/>
        <dsp:cNvSpPr/>
      </dsp:nvSpPr>
      <dsp:spPr>
        <a:xfrm>
          <a:off x="127139" y="3582"/>
          <a:ext cx="2424639" cy="5904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Planeación estratégica del Talento humano</a:t>
          </a:r>
        </a:p>
      </dsp:txBody>
      <dsp:txXfrm>
        <a:off x="155960" y="32403"/>
        <a:ext cx="2366997" cy="532758"/>
      </dsp:txXfrm>
    </dsp:sp>
    <dsp:sp modelId="{39379C97-ED7D-40DE-AEC5-E2F100382057}">
      <dsp:nvSpPr>
        <dsp:cNvPr id="0" name=""/>
        <dsp:cNvSpPr/>
      </dsp:nvSpPr>
      <dsp:spPr>
        <a:xfrm>
          <a:off x="0" y="1243361"/>
          <a:ext cx="2552767" cy="504000"/>
        </a:xfrm>
        <a:prstGeom prst="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31274-28D6-448E-8061-92AC540C4D8A}">
      <dsp:nvSpPr>
        <dsp:cNvPr id="0" name=""/>
        <dsp:cNvSpPr/>
      </dsp:nvSpPr>
      <dsp:spPr>
        <a:xfrm>
          <a:off x="128381" y="903497"/>
          <a:ext cx="2424385" cy="627778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Ingreso</a:t>
          </a:r>
        </a:p>
      </dsp:txBody>
      <dsp:txXfrm>
        <a:off x="159027" y="934143"/>
        <a:ext cx="2363093" cy="566486"/>
      </dsp:txXfrm>
    </dsp:sp>
    <dsp:sp modelId="{F1BAB323-A68B-43A0-9CAE-B85E31039E9A}">
      <dsp:nvSpPr>
        <dsp:cNvPr id="0" name=""/>
        <dsp:cNvSpPr/>
      </dsp:nvSpPr>
      <dsp:spPr>
        <a:xfrm>
          <a:off x="0" y="2136768"/>
          <a:ext cx="2552767" cy="504000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207A35-66B8-4A98-8BB7-E94257C581B5}">
      <dsp:nvSpPr>
        <dsp:cNvPr id="0" name=""/>
        <dsp:cNvSpPr/>
      </dsp:nvSpPr>
      <dsp:spPr>
        <a:xfrm>
          <a:off x="126267" y="1855361"/>
          <a:ext cx="2424899" cy="5904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Permanencia</a:t>
          </a:r>
        </a:p>
      </dsp:txBody>
      <dsp:txXfrm>
        <a:off x="155088" y="1884182"/>
        <a:ext cx="2367257" cy="532758"/>
      </dsp:txXfrm>
    </dsp:sp>
    <dsp:sp modelId="{847FF2AB-8A56-483E-8EEA-1AD5A29CDE5A}">
      <dsp:nvSpPr>
        <dsp:cNvPr id="0" name=""/>
        <dsp:cNvSpPr/>
      </dsp:nvSpPr>
      <dsp:spPr>
        <a:xfrm>
          <a:off x="0" y="3057761"/>
          <a:ext cx="2552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72BCC8-F458-4C04-9BBF-C1AA51BCADE7}">
      <dsp:nvSpPr>
        <dsp:cNvPr id="0" name=""/>
        <dsp:cNvSpPr/>
      </dsp:nvSpPr>
      <dsp:spPr>
        <a:xfrm>
          <a:off x="127638" y="2762561"/>
          <a:ext cx="2413633" cy="5904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42" tIns="0" rIns="67542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Retiro</a:t>
          </a:r>
        </a:p>
      </dsp:txBody>
      <dsp:txXfrm>
        <a:off x="156459" y="2791382"/>
        <a:ext cx="2355991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C29C5-C01F-4CC9-A57C-2DF36364C06F}">
      <dsp:nvSpPr>
        <dsp:cNvPr id="0" name=""/>
        <dsp:cNvSpPr/>
      </dsp:nvSpPr>
      <dsp:spPr>
        <a:xfrm>
          <a:off x="0" y="69197"/>
          <a:ext cx="3977759" cy="18618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b="1" kern="1200" dirty="0"/>
            <a:t>Implementación y seguimiento de planes.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Estratégico de talento humano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Anual de vacantes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Institucional de capacitación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de Bienestar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de seguridad y salud en el trabajo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de previsión de Recursos humanos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kern="1200" dirty="0"/>
            <a:t>Plan incentivos institucionales</a:t>
          </a:r>
        </a:p>
      </dsp:txBody>
      <dsp:txXfrm>
        <a:off x="90890" y="160087"/>
        <a:ext cx="3795979" cy="1680111"/>
      </dsp:txXfrm>
    </dsp:sp>
    <dsp:sp modelId="{35AEA233-8E73-4382-9F21-BD09826FEC39}">
      <dsp:nvSpPr>
        <dsp:cNvPr id="0" name=""/>
        <dsp:cNvSpPr/>
      </dsp:nvSpPr>
      <dsp:spPr>
        <a:xfrm>
          <a:off x="0" y="1947167"/>
          <a:ext cx="3977759" cy="41404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kern="1200" dirty="0">
              <a:solidFill>
                <a:schemeClr val="tx1"/>
              </a:solidFill>
            </a:rPr>
            <a:t>Seguimiento al desempeño de funcionarios</a:t>
          </a:r>
        </a:p>
      </dsp:txBody>
      <dsp:txXfrm>
        <a:off x="20212" y="1967379"/>
        <a:ext cx="3937335" cy="373623"/>
      </dsp:txXfrm>
    </dsp:sp>
    <dsp:sp modelId="{D2501E18-15EC-449B-9713-D0067C970E73}">
      <dsp:nvSpPr>
        <dsp:cNvPr id="0" name=""/>
        <dsp:cNvSpPr/>
      </dsp:nvSpPr>
      <dsp:spPr>
        <a:xfrm>
          <a:off x="0" y="2324780"/>
          <a:ext cx="3977759" cy="2420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kern="1200" dirty="0"/>
            <a:t>Manual de funciones</a:t>
          </a:r>
        </a:p>
      </dsp:txBody>
      <dsp:txXfrm>
        <a:off x="11815" y="2336595"/>
        <a:ext cx="3954129" cy="218402"/>
      </dsp:txXfrm>
    </dsp:sp>
    <dsp:sp modelId="{0261E7BA-E832-4306-9DF4-5B29BBC76151}">
      <dsp:nvSpPr>
        <dsp:cNvPr id="0" name=""/>
        <dsp:cNvSpPr/>
      </dsp:nvSpPr>
      <dsp:spPr>
        <a:xfrm>
          <a:off x="0" y="4176132"/>
          <a:ext cx="3977759" cy="6018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kern="1200" dirty="0"/>
            <a:t>Generación de nómina</a:t>
          </a:r>
        </a:p>
      </dsp:txBody>
      <dsp:txXfrm>
        <a:off x="29378" y="4205510"/>
        <a:ext cx="3919003" cy="543061"/>
      </dsp:txXfrm>
    </dsp:sp>
    <dsp:sp modelId="{37433D6F-72FE-4A4D-AB39-3DF9D1C0A305}">
      <dsp:nvSpPr>
        <dsp:cNvPr id="0" name=""/>
        <dsp:cNvSpPr/>
      </dsp:nvSpPr>
      <dsp:spPr>
        <a:xfrm>
          <a:off x="0" y="2602868"/>
          <a:ext cx="3977759" cy="4392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50" kern="1200" dirty="0"/>
            <a:t>Fortalecimiento de las capacidades del talento humano</a:t>
          </a:r>
          <a:endParaRPr lang="es-CO" sz="1050" kern="1200" dirty="0"/>
        </a:p>
      </dsp:txBody>
      <dsp:txXfrm>
        <a:off x="21442" y="2624310"/>
        <a:ext cx="3934875" cy="396366"/>
      </dsp:txXfrm>
    </dsp:sp>
    <dsp:sp modelId="{91E16F29-B8B7-4907-8072-830F1AB111DB}">
      <dsp:nvSpPr>
        <dsp:cNvPr id="0" name=""/>
        <dsp:cNvSpPr/>
      </dsp:nvSpPr>
      <dsp:spPr>
        <a:xfrm>
          <a:off x="0" y="3013645"/>
          <a:ext cx="3977759" cy="4325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kern="1200" dirty="0"/>
            <a:t>Estrategias de retención  del conocimiento del talento humano</a:t>
          </a:r>
        </a:p>
      </dsp:txBody>
      <dsp:txXfrm>
        <a:off x="21115" y="3034760"/>
        <a:ext cx="3935529" cy="390303"/>
      </dsp:txXfrm>
    </dsp:sp>
    <dsp:sp modelId="{29C68B99-8BCC-476A-BB6E-36C06E11A8FC}">
      <dsp:nvSpPr>
        <dsp:cNvPr id="0" name=""/>
        <dsp:cNvSpPr/>
      </dsp:nvSpPr>
      <dsp:spPr>
        <a:xfrm>
          <a:off x="0" y="3508357"/>
          <a:ext cx="3977759" cy="3363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kern="1200" dirty="0"/>
            <a:t>Actos Administrativos</a:t>
          </a:r>
        </a:p>
      </dsp:txBody>
      <dsp:txXfrm>
        <a:off x="16421" y="3524778"/>
        <a:ext cx="3944917" cy="303550"/>
      </dsp:txXfrm>
    </dsp:sp>
    <dsp:sp modelId="{1747699D-6B47-4FB8-AD3D-3C173AF5AA5E}">
      <dsp:nvSpPr>
        <dsp:cNvPr id="0" name=""/>
        <dsp:cNvSpPr/>
      </dsp:nvSpPr>
      <dsp:spPr>
        <a:xfrm>
          <a:off x="0" y="3908518"/>
          <a:ext cx="3977759" cy="32498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50" kern="1200" dirty="0">
              <a:solidFill>
                <a:schemeClr val="tx1"/>
              </a:solidFill>
            </a:rPr>
            <a:t>Vinculación y desvinculación de funcionarios</a:t>
          </a:r>
          <a:endParaRPr lang="es-CO" sz="1050" kern="1200" dirty="0">
            <a:solidFill>
              <a:schemeClr val="tx1"/>
            </a:solidFill>
          </a:endParaRPr>
        </a:p>
      </dsp:txBody>
      <dsp:txXfrm>
        <a:off x="15865" y="3924383"/>
        <a:ext cx="3946029" cy="2932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26657-03D4-422C-A111-0D77C42B8666}">
      <dsp:nvSpPr>
        <dsp:cNvPr id="0" name=""/>
        <dsp:cNvSpPr/>
      </dsp:nvSpPr>
      <dsp:spPr>
        <a:xfrm>
          <a:off x="0" y="344336"/>
          <a:ext cx="275948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02DBB6-5AA2-4ECE-B9B2-D6463F915A1C}">
      <dsp:nvSpPr>
        <dsp:cNvPr id="0" name=""/>
        <dsp:cNvSpPr/>
      </dsp:nvSpPr>
      <dsp:spPr>
        <a:xfrm>
          <a:off x="137974" y="34376"/>
          <a:ext cx="2322234" cy="61992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bg1"/>
              </a:solidFill>
            </a:rPr>
            <a:t>Planeación estratégica del conocimiento del riesgo</a:t>
          </a:r>
          <a:endParaRPr lang="es-MX" sz="1200" kern="1200" dirty="0">
            <a:solidFill>
              <a:schemeClr val="bg1"/>
            </a:solidFill>
          </a:endParaRPr>
        </a:p>
      </dsp:txBody>
      <dsp:txXfrm>
        <a:off x="168236" y="64638"/>
        <a:ext cx="2261710" cy="559396"/>
      </dsp:txXfrm>
    </dsp:sp>
    <dsp:sp modelId="{556017B8-7063-432C-9B14-2AA71C1E69F0}">
      <dsp:nvSpPr>
        <dsp:cNvPr id="0" name=""/>
        <dsp:cNvSpPr/>
      </dsp:nvSpPr>
      <dsp:spPr>
        <a:xfrm>
          <a:off x="0" y="1296896"/>
          <a:ext cx="275948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94E917-205F-478E-A4C4-DADE952BEC96}">
      <dsp:nvSpPr>
        <dsp:cNvPr id="0" name=""/>
        <dsp:cNvSpPr/>
      </dsp:nvSpPr>
      <dsp:spPr>
        <a:xfrm>
          <a:off x="137974" y="986936"/>
          <a:ext cx="2366643" cy="61992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bg1"/>
              </a:solidFill>
            </a:rPr>
            <a:t>Herramientas de </a:t>
          </a:r>
          <a:r>
            <a:rPr lang="es-CO" sz="1200" kern="1200" dirty="0" err="1">
              <a:solidFill>
                <a:schemeClr val="bg1"/>
              </a:solidFill>
            </a:rPr>
            <a:t>estión</a:t>
          </a:r>
          <a:r>
            <a:rPr lang="es-CO" sz="1200" kern="1200" dirty="0">
              <a:solidFill>
                <a:schemeClr val="bg1"/>
              </a:solidFill>
            </a:rPr>
            <a:t> del riesgo</a:t>
          </a:r>
          <a:endParaRPr lang="es-MX" sz="1200" kern="1200" dirty="0">
            <a:solidFill>
              <a:schemeClr val="bg1"/>
            </a:solidFill>
          </a:endParaRPr>
        </a:p>
      </dsp:txBody>
      <dsp:txXfrm>
        <a:off x="168236" y="1017198"/>
        <a:ext cx="2306119" cy="559396"/>
      </dsp:txXfrm>
    </dsp:sp>
    <dsp:sp modelId="{0371FB6F-B27D-42BB-BF80-35DAF24B2954}">
      <dsp:nvSpPr>
        <dsp:cNvPr id="0" name=""/>
        <dsp:cNvSpPr/>
      </dsp:nvSpPr>
      <dsp:spPr>
        <a:xfrm>
          <a:off x="0" y="2249457"/>
          <a:ext cx="275948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0E794-EFF3-43D3-98FD-B1B3E786F3B0}">
      <dsp:nvSpPr>
        <dsp:cNvPr id="0" name=""/>
        <dsp:cNvSpPr/>
      </dsp:nvSpPr>
      <dsp:spPr>
        <a:xfrm>
          <a:off x="137974" y="1939496"/>
          <a:ext cx="2320245" cy="61992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schemeClr val="bg1"/>
              </a:solidFill>
            </a:rPr>
            <a:t>Generación de conocimiento </a:t>
          </a:r>
          <a:endParaRPr lang="es-MX" sz="1200" kern="1200" dirty="0">
            <a:solidFill>
              <a:schemeClr val="bg1"/>
            </a:solidFill>
          </a:endParaRPr>
        </a:p>
      </dsp:txBody>
      <dsp:txXfrm>
        <a:off x="168236" y="1969758"/>
        <a:ext cx="2259721" cy="559396"/>
      </dsp:txXfrm>
    </dsp:sp>
    <dsp:sp modelId="{5FE96B1D-F463-4D53-AE8F-39EB42ED85C2}">
      <dsp:nvSpPr>
        <dsp:cNvPr id="0" name=""/>
        <dsp:cNvSpPr/>
      </dsp:nvSpPr>
      <dsp:spPr>
        <a:xfrm>
          <a:off x="0" y="3202017"/>
          <a:ext cx="275948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319F7-760B-4529-9A4A-EF17624156EA}">
      <dsp:nvSpPr>
        <dsp:cNvPr id="0" name=""/>
        <dsp:cNvSpPr/>
      </dsp:nvSpPr>
      <dsp:spPr>
        <a:xfrm>
          <a:off x="137974" y="2892057"/>
          <a:ext cx="2327334" cy="61992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bg1"/>
              </a:solidFill>
            </a:rPr>
            <a:t>Análisis de fenómenos amenazantes, eventos atendidos por la UAECOB y riesgos de incendios</a:t>
          </a:r>
        </a:p>
      </dsp:txBody>
      <dsp:txXfrm>
        <a:off x="168236" y="2922319"/>
        <a:ext cx="2266810" cy="559396"/>
      </dsp:txXfrm>
    </dsp:sp>
    <dsp:sp modelId="{6F0B51B9-D660-49EC-89FF-41F80BBCE68C}">
      <dsp:nvSpPr>
        <dsp:cNvPr id="0" name=""/>
        <dsp:cNvSpPr/>
      </dsp:nvSpPr>
      <dsp:spPr>
        <a:xfrm>
          <a:off x="0" y="4154577"/>
          <a:ext cx="275948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F0C02-C594-44BD-BDF2-6396A43B5569}">
      <dsp:nvSpPr>
        <dsp:cNvPr id="0" name=""/>
        <dsp:cNvSpPr/>
      </dsp:nvSpPr>
      <dsp:spPr>
        <a:xfrm>
          <a:off x="137974" y="3844617"/>
          <a:ext cx="2384974" cy="61992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11" tIns="0" rIns="73011" bIns="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bg1"/>
              </a:solidFill>
            </a:rPr>
            <a:t>Análisis de plataformas de seguimiento a emergencias </a:t>
          </a:r>
        </a:p>
      </dsp:txBody>
      <dsp:txXfrm>
        <a:off x="168236" y="3874879"/>
        <a:ext cx="2324450" cy="5593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0594E-2557-46D3-8AC7-9204C0C07811}">
      <dsp:nvSpPr>
        <dsp:cNvPr id="0" name=""/>
        <dsp:cNvSpPr/>
      </dsp:nvSpPr>
      <dsp:spPr>
        <a:xfrm>
          <a:off x="0" y="2518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Plan de acción de la gestión del riesgo de incendios</a:t>
          </a:r>
        </a:p>
      </dsp:txBody>
      <dsp:txXfrm>
        <a:off x="32249" y="34767"/>
        <a:ext cx="3442692" cy="596120"/>
      </dsp:txXfrm>
    </dsp:sp>
    <dsp:sp modelId="{296C5197-A704-4E48-8339-1CBD99FEB5C6}">
      <dsp:nvSpPr>
        <dsp:cNvPr id="0" name=""/>
        <dsp:cNvSpPr/>
      </dsp:nvSpPr>
      <dsp:spPr>
        <a:xfrm>
          <a:off x="0" y="664310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Planes de contingencia institucionales y distritales Protocolos institucionales y distritales</a:t>
          </a:r>
          <a:endParaRPr lang="es-CO" sz="1200" kern="1200" dirty="0"/>
        </a:p>
      </dsp:txBody>
      <dsp:txXfrm>
        <a:off x="32249" y="696559"/>
        <a:ext cx="3442692" cy="596120"/>
      </dsp:txXfrm>
    </dsp:sp>
    <dsp:sp modelId="{9BB97D96-35B5-41E3-9593-853D8568C3A5}">
      <dsp:nvSpPr>
        <dsp:cNvPr id="0" name=""/>
        <dsp:cNvSpPr/>
      </dsp:nvSpPr>
      <dsp:spPr>
        <a:xfrm>
          <a:off x="0" y="1346228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Programación de mesas de trabajo para la creación herramientas de Gestión del Riesgo (políticas, protocolos, planes institucionales, y documentos a estandarizar).</a:t>
          </a:r>
          <a:endParaRPr lang="es-CO" sz="1200" kern="1200" dirty="0"/>
        </a:p>
      </dsp:txBody>
      <dsp:txXfrm>
        <a:off x="32249" y="1378477"/>
        <a:ext cx="3442692" cy="596120"/>
      </dsp:txXfrm>
    </dsp:sp>
    <dsp:sp modelId="{CF07ED7B-514A-4B13-AB02-895230630200}">
      <dsp:nvSpPr>
        <dsp:cNvPr id="0" name=""/>
        <dsp:cNvSpPr/>
      </dsp:nvSpPr>
      <dsp:spPr>
        <a:xfrm>
          <a:off x="0" y="2018083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Determinar zonas de intervención en prevención</a:t>
          </a:r>
          <a:endParaRPr lang="es-CO" sz="1200" kern="1200" dirty="0"/>
        </a:p>
      </dsp:txBody>
      <dsp:txXfrm>
        <a:off x="32249" y="2050332"/>
        <a:ext cx="3442692" cy="596120"/>
      </dsp:txXfrm>
    </dsp:sp>
    <dsp:sp modelId="{2292C915-3146-41A2-8893-BC3D4C4CBF31}">
      <dsp:nvSpPr>
        <dsp:cNvPr id="0" name=""/>
        <dsp:cNvSpPr/>
      </dsp:nvSpPr>
      <dsp:spPr>
        <a:xfrm>
          <a:off x="0" y="2689937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caracterización y análisis de escenarios de riesgo en la ciudad de Bogotá</a:t>
          </a:r>
          <a:endParaRPr lang="es-CO" sz="1200" kern="1200" dirty="0"/>
        </a:p>
      </dsp:txBody>
      <dsp:txXfrm>
        <a:off x="32249" y="2722186"/>
        <a:ext cx="3442692" cy="596120"/>
      </dsp:txXfrm>
    </dsp:sp>
    <dsp:sp modelId="{2EDA4292-B36D-4F20-ACEF-C7370B6A88E7}">
      <dsp:nvSpPr>
        <dsp:cNvPr id="0" name=""/>
        <dsp:cNvSpPr/>
      </dsp:nvSpPr>
      <dsp:spPr>
        <a:xfrm>
          <a:off x="0" y="3361792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Informes: </a:t>
          </a:r>
          <a:r>
            <a:rPr lang="es-MX" sz="1200" b="0" i="0" kern="1200" dirty="0"/>
            <a:t>de la Sala de análisis Situacional, </a:t>
          </a:r>
          <a:r>
            <a:rPr lang="es-CO" sz="1200" b="0" i="0" kern="1200" dirty="0"/>
            <a:t>de investigación de incendios, de apoyo operacional, de estudios de caso</a:t>
          </a:r>
          <a:endParaRPr lang="es-CO" sz="1200" kern="1200" dirty="0"/>
        </a:p>
      </dsp:txBody>
      <dsp:txXfrm>
        <a:off x="32249" y="3394041"/>
        <a:ext cx="3442692" cy="596120"/>
      </dsp:txXfrm>
    </dsp:sp>
    <dsp:sp modelId="{A3702A0F-8566-4E97-A4A2-2DFA506F71D4}">
      <dsp:nvSpPr>
        <dsp:cNvPr id="0" name=""/>
        <dsp:cNvSpPr/>
      </dsp:nvSpPr>
      <dsp:spPr>
        <a:xfrm>
          <a:off x="0" y="4033647"/>
          <a:ext cx="3507190" cy="6606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Planes de mejoramiento</a:t>
          </a:r>
          <a:endParaRPr lang="es-CO" sz="1200" kern="1200" dirty="0"/>
        </a:p>
      </dsp:txBody>
      <dsp:txXfrm>
        <a:off x="32249" y="4065896"/>
        <a:ext cx="3442692" cy="596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0219C-5DA6-498F-8147-AD65457BA395}">
      <dsp:nvSpPr>
        <dsp:cNvPr id="0" name=""/>
        <dsp:cNvSpPr/>
      </dsp:nvSpPr>
      <dsp:spPr>
        <a:xfrm>
          <a:off x="0" y="329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Plan adquisiciones (Requerimiento EPP HEAS), Requerimiento talento humano, Necesidades de estaciones, Requerimientos de capacitación</a:t>
          </a:r>
          <a:endParaRPr lang="es-ES" sz="1200" kern="1200" dirty="0"/>
        </a:p>
      </dsp:txBody>
      <dsp:txXfrm>
        <a:off x="24674" y="57580"/>
        <a:ext cx="4419520" cy="456092"/>
      </dsp:txXfrm>
    </dsp:sp>
    <dsp:sp modelId="{5848E115-5C3F-446E-B014-368750C5DCFA}">
      <dsp:nvSpPr>
        <dsp:cNvPr id="0" name=""/>
        <dsp:cNvSpPr/>
      </dsp:nvSpPr>
      <dsp:spPr>
        <a:xfrm>
          <a:off x="0" y="6161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kern="1200" dirty="0"/>
            <a:t>Plan </a:t>
          </a:r>
          <a:r>
            <a:rPr lang="es-CO" sz="1200" b="0" i="0" u="none" strike="noStrike" kern="1200" cap="none" baseline="0" dirty="0">
              <a:solidFill>
                <a:prstClr val="black"/>
              </a:solidFill>
              <a:latin typeface="Calibri Light"/>
              <a:ea typeface="+mn-ea"/>
              <a:cs typeface="+mn-cs"/>
            </a:rPr>
            <a:t>de acción, procedimientos operativos-SCI, Estrategias operativas</a:t>
          </a:r>
          <a:endParaRPr lang="es-CO" sz="1200" b="0" i="0" u="none" strike="noStrike" kern="1200" cap="none" baseline="0" noProof="0" dirty="0">
            <a:solidFill>
              <a:prstClr val="black"/>
            </a:solidFill>
            <a:latin typeface="Calibri Light"/>
            <a:ea typeface="+mn-ea"/>
            <a:cs typeface="+mn-cs"/>
          </a:endParaRPr>
        </a:p>
      </dsp:txBody>
      <dsp:txXfrm>
        <a:off x="24674" y="640780"/>
        <a:ext cx="4419520" cy="456092"/>
      </dsp:txXfrm>
    </dsp:sp>
    <dsp:sp modelId="{E22CD1EE-2E84-435D-A5EE-1AC77319DEAB}">
      <dsp:nvSpPr>
        <dsp:cNvPr id="0" name=""/>
        <dsp:cNvSpPr/>
      </dsp:nvSpPr>
      <dsp:spPr>
        <a:xfrm>
          <a:off x="0" y="11993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u="none" strike="noStrike" kern="1200" cap="none" baseline="0" dirty="0">
              <a:solidFill>
                <a:prstClr val="black"/>
              </a:solidFill>
              <a:latin typeface="Calibri"/>
              <a:ea typeface="+mn-ea"/>
              <a:cs typeface="+mn-cs"/>
            </a:rPr>
            <a:t>Planes tácticos: incendios búsqueda y rescate, MATPEL Políticas protocolos y planes operativos </a:t>
          </a:r>
          <a:endParaRPr lang="es-CO" sz="1200" b="0" i="0" u="none" strike="noStrike" kern="1200" cap="none" baseline="0" noProof="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24674" y="1223980"/>
        <a:ext cx="4419520" cy="456092"/>
      </dsp:txXfrm>
    </dsp:sp>
    <dsp:sp modelId="{E5D9F1D2-EBDB-4037-A123-B479AE3A001C}">
      <dsp:nvSpPr>
        <dsp:cNvPr id="0" name=""/>
        <dsp:cNvSpPr/>
      </dsp:nvSpPr>
      <dsp:spPr>
        <a:xfrm>
          <a:off x="0" y="17825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R</a:t>
          </a:r>
          <a:r>
            <a:rPr lang="es-MX" sz="1200" b="0" i="0" kern="1200" dirty="0"/>
            <a:t>espuesta técnica de manera oportuna y segura y a las necesidades de la ciudad de Bogotá y su entorno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24674" y="1807180"/>
        <a:ext cx="4419520" cy="456092"/>
      </dsp:txXfrm>
    </dsp:sp>
    <dsp:sp modelId="{F03F03A7-C9D8-4B84-A3CD-77DF1871C966}">
      <dsp:nvSpPr>
        <dsp:cNvPr id="0" name=""/>
        <dsp:cNvSpPr/>
      </dsp:nvSpPr>
      <dsp:spPr>
        <a:xfrm>
          <a:off x="0" y="23657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Criterios de equidad, RSE, y sostenibilidad en interpretación, aplicación y gestión normativa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24674" y="2390380"/>
        <a:ext cx="4419520" cy="456092"/>
      </dsp:txXfrm>
    </dsp:sp>
    <dsp:sp modelId="{70330659-CD92-41B9-AA1F-998DE3B204A6}">
      <dsp:nvSpPr>
        <dsp:cNvPr id="0" name=""/>
        <dsp:cNvSpPr/>
      </dsp:nvSpPr>
      <dsp:spPr>
        <a:xfrm>
          <a:off x="0" y="29489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kern="1200" dirty="0"/>
            <a:t>Plan de requerimiento, Evaluación Postincidente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24674" y="2973580"/>
        <a:ext cx="4419520" cy="456092"/>
      </dsp:txXfrm>
    </dsp:sp>
    <dsp:sp modelId="{67539054-6717-41D5-939E-FBAA2D849572}">
      <dsp:nvSpPr>
        <dsp:cNvPr id="0" name=""/>
        <dsp:cNvSpPr/>
      </dsp:nvSpPr>
      <dsp:spPr>
        <a:xfrm>
          <a:off x="0" y="35321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  <a:latin typeface="Calibri Light"/>
            </a:rPr>
            <a:t>Informes y monitoreos</a:t>
          </a:r>
        </a:p>
      </dsp:txBody>
      <dsp:txXfrm>
        <a:off x="24674" y="3556780"/>
        <a:ext cx="4419520" cy="456092"/>
      </dsp:txXfrm>
    </dsp:sp>
    <dsp:sp modelId="{351E7472-ED9E-4489-89A7-118861D3E6E1}">
      <dsp:nvSpPr>
        <dsp:cNvPr id="0" name=""/>
        <dsp:cNvSpPr/>
      </dsp:nvSpPr>
      <dsp:spPr>
        <a:xfrm>
          <a:off x="0" y="4115306"/>
          <a:ext cx="4468868" cy="505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Planes de mejoramiento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24674" y="4139980"/>
        <a:ext cx="4419520" cy="4560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8E1F0-B21B-4A0D-BFF1-5BA347496752}">
      <dsp:nvSpPr>
        <dsp:cNvPr id="0" name=""/>
        <dsp:cNvSpPr/>
      </dsp:nvSpPr>
      <dsp:spPr>
        <a:xfrm>
          <a:off x="0" y="222825"/>
          <a:ext cx="293247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687DF-9260-4B01-A38F-5D6D2CDFD210}">
      <dsp:nvSpPr>
        <dsp:cNvPr id="0" name=""/>
        <dsp:cNvSpPr/>
      </dsp:nvSpPr>
      <dsp:spPr>
        <a:xfrm>
          <a:off x="146623" y="43814"/>
          <a:ext cx="2470154" cy="45945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0" i="0" kern="1200" dirty="0"/>
            <a:t>Preparación de la respuesta para cada vigencia</a:t>
          </a:r>
          <a:endParaRPr lang="es-CO" sz="1300" kern="1200" dirty="0"/>
        </a:p>
      </dsp:txBody>
      <dsp:txXfrm>
        <a:off x="169052" y="66243"/>
        <a:ext cx="2425296" cy="414592"/>
      </dsp:txXfrm>
    </dsp:sp>
    <dsp:sp modelId="{0F8F949F-F75B-4B6D-9CE3-217B9C42FDBB}">
      <dsp:nvSpPr>
        <dsp:cNvPr id="0" name=""/>
        <dsp:cNvSpPr/>
      </dsp:nvSpPr>
      <dsp:spPr>
        <a:xfrm>
          <a:off x="0" y="1178629"/>
          <a:ext cx="293247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B4999D-B5A7-4E60-8FC0-401CFCC5EB81}">
      <dsp:nvSpPr>
        <dsp:cNvPr id="0" name=""/>
        <dsp:cNvSpPr/>
      </dsp:nvSpPr>
      <dsp:spPr>
        <a:xfrm>
          <a:off x="146623" y="804225"/>
          <a:ext cx="2470154" cy="65484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/>
            <a:t>R</a:t>
          </a:r>
          <a:r>
            <a:rPr lang="es-MX" sz="1200" b="0" i="0" kern="1200" dirty="0"/>
            <a:t>espuesta a incidentes: Incendios, Materiales peligrosos ( MATPEL) Rescate en todas sus modalidades</a:t>
          </a:r>
          <a:endParaRPr lang="es-CO" sz="1200" kern="1200" dirty="0"/>
        </a:p>
      </dsp:txBody>
      <dsp:txXfrm>
        <a:off x="178590" y="836192"/>
        <a:ext cx="2406220" cy="590910"/>
      </dsp:txXfrm>
    </dsp:sp>
    <dsp:sp modelId="{A9EE01B1-AD33-4FB1-9FB6-E5FDA84B222A}">
      <dsp:nvSpPr>
        <dsp:cNvPr id="0" name=""/>
        <dsp:cNvSpPr/>
      </dsp:nvSpPr>
      <dsp:spPr>
        <a:xfrm>
          <a:off x="0" y="2332261"/>
          <a:ext cx="293247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2EAD9-FCF3-4452-8B48-0E548E6C30A5}">
      <dsp:nvSpPr>
        <dsp:cNvPr id="0" name=""/>
        <dsp:cNvSpPr/>
      </dsp:nvSpPr>
      <dsp:spPr>
        <a:xfrm>
          <a:off x="146623" y="1760029"/>
          <a:ext cx="2470154" cy="852672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Estructura operativa, Administrativa, geográfica, funcional Niveles de coordinación y/o</a:t>
          </a:r>
          <a:r>
            <a:rPr lang="es-CO" sz="1200" b="0" i="0" kern="1200" dirty="0"/>
            <a:t> estrategia de respuesta </a:t>
          </a:r>
          <a:endParaRPr lang="es-CO" sz="1200" kern="1200" dirty="0"/>
        </a:p>
      </dsp:txBody>
      <dsp:txXfrm>
        <a:off x="188247" y="1801653"/>
        <a:ext cx="2386906" cy="769424"/>
      </dsp:txXfrm>
    </dsp:sp>
    <dsp:sp modelId="{C5E8E423-2FE0-4A9E-B072-31226B9EF8A2}">
      <dsp:nvSpPr>
        <dsp:cNvPr id="0" name=""/>
        <dsp:cNvSpPr/>
      </dsp:nvSpPr>
      <dsp:spPr>
        <a:xfrm>
          <a:off x="0" y="3217193"/>
          <a:ext cx="293247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E8540-AB6A-400C-AF7E-F03259BF3FEE}">
      <dsp:nvSpPr>
        <dsp:cNvPr id="0" name=""/>
        <dsp:cNvSpPr/>
      </dsp:nvSpPr>
      <dsp:spPr>
        <a:xfrm>
          <a:off x="146623" y="2913661"/>
          <a:ext cx="2470154" cy="583971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Capacidad operativa disponible, capacidades de competencia </a:t>
          </a:r>
          <a:endParaRPr lang="es-CO" sz="1200" kern="1200" dirty="0"/>
        </a:p>
      </dsp:txBody>
      <dsp:txXfrm>
        <a:off x="175130" y="2942168"/>
        <a:ext cx="2413140" cy="526957"/>
      </dsp:txXfrm>
    </dsp:sp>
    <dsp:sp modelId="{C47610F7-1FCF-443B-BD3E-FAAFB261A5D4}">
      <dsp:nvSpPr>
        <dsp:cNvPr id="0" name=""/>
        <dsp:cNvSpPr/>
      </dsp:nvSpPr>
      <dsp:spPr>
        <a:xfrm>
          <a:off x="0" y="4079033"/>
          <a:ext cx="293247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FB8B56-E555-4A6D-96CC-6F75951A6549}">
      <dsp:nvSpPr>
        <dsp:cNvPr id="0" name=""/>
        <dsp:cNvSpPr/>
      </dsp:nvSpPr>
      <dsp:spPr>
        <a:xfrm>
          <a:off x="146623" y="3798593"/>
          <a:ext cx="2052731" cy="56088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88" tIns="0" rIns="77588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Ejecución y valoración</a:t>
          </a:r>
        </a:p>
      </dsp:txBody>
      <dsp:txXfrm>
        <a:off x="174003" y="3825973"/>
        <a:ext cx="1997971" cy="5061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0219C-5DA6-498F-8147-AD65457BA395}">
      <dsp:nvSpPr>
        <dsp:cNvPr id="0" name=""/>
        <dsp:cNvSpPr/>
      </dsp:nvSpPr>
      <dsp:spPr>
        <a:xfrm>
          <a:off x="0" y="43830"/>
          <a:ext cx="4468868" cy="71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kern="1200" dirty="0">
              <a:solidFill>
                <a:schemeClr val="tx1"/>
              </a:solidFill>
              <a:latin typeface="Calibri Light"/>
            </a:rPr>
            <a:t>Plan de Acción de Gestión de Servicio a la Ciudadanía y Defensoría en el Plan de Lucha Contra la Corrupción de la Entidad</a:t>
          </a:r>
          <a:endParaRPr lang="es-ES" sz="1200" kern="1200" dirty="0"/>
        </a:p>
      </dsp:txBody>
      <dsp:txXfrm>
        <a:off x="34726" y="78556"/>
        <a:ext cx="4399416" cy="641908"/>
      </dsp:txXfrm>
    </dsp:sp>
    <dsp:sp modelId="{5848E115-5C3F-446E-B014-368750C5DCFA}">
      <dsp:nvSpPr>
        <dsp:cNvPr id="0" name=""/>
        <dsp:cNvSpPr/>
      </dsp:nvSpPr>
      <dsp:spPr>
        <a:xfrm>
          <a:off x="0" y="864312"/>
          <a:ext cx="4468868" cy="4619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u="none" strike="noStrike" kern="1200" cap="none" baseline="0" noProof="0" dirty="0">
              <a:solidFill>
                <a:schemeClr val="tx1"/>
              </a:solidFill>
              <a:latin typeface="Calibri Light"/>
            </a:rPr>
            <a:t>Manuales, protocolos, formatos y documentos en el marco del MIPG</a:t>
          </a:r>
          <a:endParaRPr lang="es-CO" sz="1200" b="0" i="0" u="none" strike="noStrike" kern="1200" cap="none" baseline="0" noProof="0" dirty="0">
            <a:solidFill>
              <a:schemeClr val="tx1"/>
            </a:solidFill>
          </a:endParaRPr>
        </a:p>
      </dsp:txBody>
      <dsp:txXfrm>
        <a:off x="22553" y="886865"/>
        <a:ext cx="4423762" cy="416886"/>
      </dsp:txXfrm>
    </dsp:sp>
    <dsp:sp modelId="{E22CD1EE-2E84-435D-A5EE-1AC77319DEAB}">
      <dsp:nvSpPr>
        <dsp:cNvPr id="0" name=""/>
        <dsp:cNvSpPr/>
      </dsp:nvSpPr>
      <dsp:spPr>
        <a:xfrm>
          <a:off x="0" y="1436062"/>
          <a:ext cx="4468868" cy="71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u="none" strike="noStrike" kern="1200" cap="none" baseline="0" noProof="0" dirty="0">
              <a:solidFill>
                <a:schemeClr val="tx1"/>
              </a:solidFill>
            </a:rPr>
            <a:t>Registros de atención a la ciudadanía</a:t>
          </a:r>
          <a:endParaRPr lang="es-CO" sz="1200" b="0" i="0" u="none" strike="noStrike" kern="1200" cap="none" baseline="0" noProof="0" dirty="0">
            <a:solidFill>
              <a:schemeClr val="tx1"/>
            </a:solidFill>
          </a:endParaRPr>
        </a:p>
        <a:p>
          <a:pPr marL="0" lvl="0" indent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Respuestas a la ciudadanía</a:t>
          </a:r>
        </a:p>
      </dsp:txBody>
      <dsp:txXfrm>
        <a:off x="34726" y="1470788"/>
        <a:ext cx="4399416" cy="641908"/>
      </dsp:txXfrm>
    </dsp:sp>
    <dsp:sp modelId="{E5D9F1D2-EBDB-4037-A123-B479AE3A001C}">
      <dsp:nvSpPr>
        <dsp:cNvPr id="0" name=""/>
        <dsp:cNvSpPr/>
      </dsp:nvSpPr>
      <dsp:spPr>
        <a:xfrm>
          <a:off x="0" y="2256862"/>
          <a:ext cx="4468868" cy="71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200" b="0" i="0" u="none" strike="noStrike" kern="1200" cap="none" baseline="0" noProof="0" dirty="0">
              <a:solidFill>
                <a:schemeClr val="tx1"/>
              </a:solidFill>
            </a:rPr>
            <a:t> Informes de gestión de servicio a la ciudadanía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34726" y="2291588"/>
        <a:ext cx="4399416" cy="641908"/>
      </dsp:txXfrm>
    </dsp:sp>
    <dsp:sp modelId="{F03F03A7-C9D8-4B84-A3CD-77DF1871C966}">
      <dsp:nvSpPr>
        <dsp:cNvPr id="0" name=""/>
        <dsp:cNvSpPr/>
      </dsp:nvSpPr>
      <dsp:spPr>
        <a:xfrm>
          <a:off x="0" y="3077662"/>
          <a:ext cx="4468868" cy="71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Reportes y seguimientos de atención a la ciudadanía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34726" y="3112388"/>
        <a:ext cx="4399416" cy="641908"/>
      </dsp:txXfrm>
    </dsp:sp>
    <dsp:sp modelId="{70330659-CD92-41B9-AA1F-998DE3B204A6}">
      <dsp:nvSpPr>
        <dsp:cNvPr id="0" name=""/>
        <dsp:cNvSpPr/>
      </dsp:nvSpPr>
      <dsp:spPr>
        <a:xfrm>
          <a:off x="0" y="3898462"/>
          <a:ext cx="4468868" cy="71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0" i="0" u="none" strike="noStrike" kern="1200" cap="none" baseline="0" noProof="0" dirty="0">
              <a:solidFill>
                <a:schemeClr val="tx1"/>
              </a:solidFill>
            </a:rPr>
            <a:t>Planes de mejoramiento</a:t>
          </a:r>
          <a:endParaRPr lang="es-CO" sz="1200" b="0" i="0" u="none" strike="noStrike" kern="1200" cap="none" baseline="0" noProof="0" dirty="0">
            <a:solidFill>
              <a:schemeClr val="tx1"/>
            </a:solidFill>
            <a:latin typeface="Calibri Light"/>
          </a:endParaRPr>
        </a:p>
      </dsp:txBody>
      <dsp:txXfrm>
        <a:off x="34726" y="3933188"/>
        <a:ext cx="4399416" cy="641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65979" y="3125122"/>
            <a:ext cx="13214430" cy="21563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31958" y="5700660"/>
            <a:ext cx="10882472" cy="25708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1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6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94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2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88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1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50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420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28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271131" y="402868"/>
            <a:ext cx="3497937" cy="85835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77321" y="402868"/>
            <a:ext cx="10234705" cy="858359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422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90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28057" y="6464479"/>
            <a:ext cx="13214430" cy="1998025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28057" y="4263854"/>
            <a:ext cx="13214430" cy="2200622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1351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62704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19405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2540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5675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881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11946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5081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814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77321" y="2347336"/>
            <a:ext cx="6866321" cy="6639127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902747" y="2347336"/>
            <a:ext cx="6866321" cy="6639127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027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77321" y="2251854"/>
            <a:ext cx="6869021" cy="93846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1351" indent="0">
              <a:buNone/>
              <a:defRPr sz="3200" b="1"/>
            </a:lvl2pPr>
            <a:lvl3pPr marL="1462704" indent="0">
              <a:buNone/>
              <a:defRPr sz="2900" b="1"/>
            </a:lvl3pPr>
            <a:lvl4pPr marL="2194054" indent="0">
              <a:buNone/>
              <a:defRPr sz="2600" b="1"/>
            </a:lvl4pPr>
            <a:lvl5pPr marL="2925408" indent="0">
              <a:buNone/>
              <a:defRPr sz="2600" b="1"/>
            </a:lvl5pPr>
            <a:lvl6pPr marL="3656758" indent="0">
              <a:buNone/>
              <a:defRPr sz="2600" b="1"/>
            </a:lvl6pPr>
            <a:lvl7pPr marL="4388109" indent="0">
              <a:buNone/>
              <a:defRPr sz="2600" b="1"/>
            </a:lvl7pPr>
            <a:lvl8pPr marL="5119462" indent="0">
              <a:buNone/>
              <a:defRPr sz="2600" b="1"/>
            </a:lvl8pPr>
            <a:lvl9pPr marL="5850814" indent="0">
              <a:buNone/>
              <a:defRPr sz="2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77321" y="3190320"/>
            <a:ext cx="6869021" cy="579613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7897355" y="2251854"/>
            <a:ext cx="6871719" cy="93846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1351" indent="0">
              <a:buNone/>
              <a:defRPr sz="3200" b="1"/>
            </a:lvl2pPr>
            <a:lvl3pPr marL="1462704" indent="0">
              <a:buNone/>
              <a:defRPr sz="2900" b="1"/>
            </a:lvl3pPr>
            <a:lvl4pPr marL="2194054" indent="0">
              <a:buNone/>
              <a:defRPr sz="2600" b="1"/>
            </a:lvl4pPr>
            <a:lvl5pPr marL="2925408" indent="0">
              <a:buNone/>
              <a:defRPr sz="2600" b="1"/>
            </a:lvl5pPr>
            <a:lvl6pPr marL="3656758" indent="0">
              <a:buNone/>
              <a:defRPr sz="2600" b="1"/>
            </a:lvl6pPr>
            <a:lvl7pPr marL="4388109" indent="0">
              <a:buNone/>
              <a:defRPr sz="2600" b="1"/>
            </a:lvl7pPr>
            <a:lvl8pPr marL="5119462" indent="0">
              <a:buNone/>
              <a:defRPr sz="2600" b="1"/>
            </a:lvl8pPr>
            <a:lvl9pPr marL="5850814" indent="0">
              <a:buNone/>
              <a:defRPr sz="2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897355" y="3190320"/>
            <a:ext cx="6871719" cy="579613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310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342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242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7325" y="400538"/>
            <a:ext cx="5114655" cy="1704609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78206" y="400542"/>
            <a:ext cx="8690863" cy="8585921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77325" y="2105146"/>
            <a:ext cx="5114655" cy="6881312"/>
          </a:xfrm>
        </p:spPr>
        <p:txBody>
          <a:bodyPr/>
          <a:lstStyle>
            <a:lvl1pPr marL="0" indent="0">
              <a:buNone/>
              <a:defRPr sz="2200"/>
            </a:lvl1pPr>
            <a:lvl2pPr marL="731351" indent="0">
              <a:buNone/>
              <a:defRPr sz="1900"/>
            </a:lvl2pPr>
            <a:lvl3pPr marL="1462704" indent="0">
              <a:buNone/>
              <a:defRPr sz="1600"/>
            </a:lvl3pPr>
            <a:lvl4pPr marL="2194054" indent="0">
              <a:buNone/>
              <a:defRPr sz="1400"/>
            </a:lvl4pPr>
            <a:lvl5pPr marL="2925408" indent="0">
              <a:buNone/>
              <a:defRPr sz="1400"/>
            </a:lvl5pPr>
            <a:lvl6pPr marL="3656758" indent="0">
              <a:buNone/>
              <a:defRPr sz="1400"/>
            </a:lvl6pPr>
            <a:lvl7pPr marL="4388109" indent="0">
              <a:buNone/>
              <a:defRPr sz="1400"/>
            </a:lvl7pPr>
            <a:lvl8pPr marL="5119462" indent="0">
              <a:buNone/>
              <a:defRPr sz="1400"/>
            </a:lvl8pPr>
            <a:lvl9pPr marL="5850814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937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7201" y="7041993"/>
            <a:ext cx="9327833" cy="83134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47201" y="898878"/>
            <a:ext cx="9327833" cy="6035993"/>
          </a:xfrm>
        </p:spPr>
        <p:txBody>
          <a:bodyPr/>
          <a:lstStyle>
            <a:lvl1pPr marL="0" indent="0">
              <a:buNone/>
              <a:defRPr sz="5100"/>
            </a:lvl1pPr>
            <a:lvl2pPr marL="731351" indent="0">
              <a:buNone/>
              <a:defRPr sz="4500"/>
            </a:lvl2pPr>
            <a:lvl3pPr marL="1462704" indent="0">
              <a:buNone/>
              <a:defRPr sz="3800"/>
            </a:lvl3pPr>
            <a:lvl4pPr marL="2194054" indent="0">
              <a:buNone/>
              <a:defRPr sz="3200"/>
            </a:lvl4pPr>
            <a:lvl5pPr marL="2925408" indent="0">
              <a:buNone/>
              <a:defRPr sz="3200"/>
            </a:lvl5pPr>
            <a:lvl6pPr marL="3656758" indent="0">
              <a:buNone/>
              <a:defRPr sz="3200"/>
            </a:lvl6pPr>
            <a:lvl7pPr marL="4388109" indent="0">
              <a:buNone/>
              <a:defRPr sz="3200"/>
            </a:lvl7pPr>
            <a:lvl8pPr marL="5119462" indent="0">
              <a:buNone/>
              <a:defRPr sz="3200"/>
            </a:lvl8pPr>
            <a:lvl9pPr marL="5850814" indent="0">
              <a:buNone/>
              <a:defRPr sz="32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7201" y="7873338"/>
            <a:ext cx="9327833" cy="1180651"/>
          </a:xfrm>
        </p:spPr>
        <p:txBody>
          <a:bodyPr/>
          <a:lstStyle>
            <a:lvl1pPr marL="0" indent="0">
              <a:buNone/>
              <a:defRPr sz="2200"/>
            </a:lvl1pPr>
            <a:lvl2pPr marL="731351" indent="0">
              <a:buNone/>
              <a:defRPr sz="1900"/>
            </a:lvl2pPr>
            <a:lvl3pPr marL="1462704" indent="0">
              <a:buNone/>
              <a:defRPr sz="1600"/>
            </a:lvl3pPr>
            <a:lvl4pPr marL="2194054" indent="0">
              <a:buNone/>
              <a:defRPr sz="1400"/>
            </a:lvl4pPr>
            <a:lvl5pPr marL="2925408" indent="0">
              <a:buNone/>
              <a:defRPr sz="1400"/>
            </a:lvl5pPr>
            <a:lvl6pPr marL="3656758" indent="0">
              <a:buNone/>
              <a:defRPr sz="1400"/>
            </a:lvl6pPr>
            <a:lvl7pPr marL="4388109" indent="0">
              <a:buNone/>
              <a:defRPr sz="1400"/>
            </a:lvl7pPr>
            <a:lvl8pPr marL="5119462" indent="0">
              <a:buNone/>
              <a:defRPr sz="1400"/>
            </a:lvl8pPr>
            <a:lvl9pPr marL="5850814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65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777321" y="402866"/>
            <a:ext cx="13991749" cy="1676665"/>
          </a:xfrm>
          <a:prstGeom prst="rect">
            <a:avLst/>
          </a:prstGeom>
        </p:spPr>
        <p:txBody>
          <a:bodyPr vert="horz" lIns="146270" tIns="73134" rIns="146270" bIns="73134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77321" y="2347336"/>
            <a:ext cx="13991749" cy="6639127"/>
          </a:xfrm>
          <a:prstGeom prst="rect">
            <a:avLst/>
          </a:prstGeom>
        </p:spPr>
        <p:txBody>
          <a:bodyPr vert="horz" lIns="146270" tIns="73134" rIns="146270" bIns="7313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777319" y="9324124"/>
            <a:ext cx="3627491" cy="535601"/>
          </a:xfrm>
          <a:prstGeom prst="rect">
            <a:avLst/>
          </a:prstGeom>
        </p:spPr>
        <p:txBody>
          <a:bodyPr vert="horz" lIns="146270" tIns="73134" rIns="146270" bIns="73134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ED43B-98C4-4EC7-80D1-165B094B92B0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311684" y="9324124"/>
            <a:ext cx="4923023" cy="535601"/>
          </a:xfrm>
          <a:prstGeom prst="rect">
            <a:avLst/>
          </a:prstGeom>
        </p:spPr>
        <p:txBody>
          <a:bodyPr vert="horz" lIns="146270" tIns="73134" rIns="146270" bIns="73134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41578" y="9324124"/>
            <a:ext cx="3627491" cy="535601"/>
          </a:xfrm>
          <a:prstGeom prst="rect">
            <a:avLst/>
          </a:prstGeom>
        </p:spPr>
        <p:txBody>
          <a:bodyPr vert="horz" lIns="146270" tIns="73134" rIns="146270" bIns="73134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0089A-DDEF-4F7F-ABFE-81D42DC1AA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966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6270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514" indent="-548514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8445" indent="-457094" algn="l" defTabSz="1462704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378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59731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91086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22435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53785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85136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16489" indent="-365676" algn="l" defTabSz="1462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1351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62704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94054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408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56758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88109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19462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50814" algn="l" defTabSz="146270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diagramColors" Target="../diagrams/colors14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openxmlformats.org/officeDocument/2006/relationships/diagramQuickStyle" Target="../diagrams/quickStyle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3.xml"/><Relationship Id="rId11" Type="http://schemas.openxmlformats.org/officeDocument/2006/relationships/diagramLayout" Target="../diagrams/layout14.xml"/><Relationship Id="rId5" Type="http://schemas.openxmlformats.org/officeDocument/2006/relationships/diagramQuickStyle" Target="../diagrams/quickStyle13.xml"/><Relationship Id="rId10" Type="http://schemas.openxmlformats.org/officeDocument/2006/relationships/diagramData" Target="../diagrams/data14.xml"/><Relationship Id="rId4" Type="http://schemas.openxmlformats.org/officeDocument/2006/relationships/diagramLayout" Target="../diagrams/layout13.xml"/><Relationship Id="rId9" Type="http://schemas.openxmlformats.org/officeDocument/2006/relationships/image" Target="../media/image19.svg"/><Relationship Id="rId14" Type="http://schemas.microsoft.com/office/2007/relationships/diagramDrawing" Target="../diagrams/drawing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diagramColors" Target="../diagrams/colors16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openxmlformats.org/officeDocument/2006/relationships/diagramQuickStyle" Target="../diagrams/quickStyle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5.xml"/><Relationship Id="rId11" Type="http://schemas.openxmlformats.org/officeDocument/2006/relationships/diagramLayout" Target="../diagrams/layout16.xml"/><Relationship Id="rId5" Type="http://schemas.openxmlformats.org/officeDocument/2006/relationships/diagramQuickStyle" Target="../diagrams/quickStyle15.xml"/><Relationship Id="rId10" Type="http://schemas.openxmlformats.org/officeDocument/2006/relationships/diagramData" Target="../diagrams/data16.xml"/><Relationship Id="rId4" Type="http://schemas.openxmlformats.org/officeDocument/2006/relationships/diagramLayout" Target="../diagrams/layout15.xml"/><Relationship Id="rId9" Type="http://schemas.openxmlformats.org/officeDocument/2006/relationships/image" Target="../media/image21.svg"/><Relationship Id="rId14" Type="http://schemas.microsoft.com/office/2007/relationships/diagramDrawing" Target="../diagrams/drawing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image" Target="../media/image6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diagramColors" Target="../diagrams/colors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openxmlformats.org/officeDocument/2006/relationships/diagramQuickStyle" Target="../diagrams/quickStyle8.xml"/><Relationship Id="rId2" Type="http://schemas.openxmlformats.org/officeDocument/2006/relationships/image" Target="../media/image2.PNG"/><Relationship Id="rId16" Type="http://schemas.microsoft.com/office/2007/relationships/hdphoto" Target="../media/hdphoto3.wdp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7.xml"/><Relationship Id="rId11" Type="http://schemas.openxmlformats.org/officeDocument/2006/relationships/diagramLayout" Target="../diagrams/layout8.xml"/><Relationship Id="rId5" Type="http://schemas.openxmlformats.org/officeDocument/2006/relationships/diagramQuickStyle" Target="../diagrams/quickStyle7.xml"/><Relationship Id="rId15" Type="http://schemas.openxmlformats.org/officeDocument/2006/relationships/image" Target="../media/image11.png"/><Relationship Id="rId10" Type="http://schemas.openxmlformats.org/officeDocument/2006/relationships/diagramData" Target="../diagrams/data8.xml"/><Relationship Id="rId4" Type="http://schemas.openxmlformats.org/officeDocument/2006/relationships/diagramLayout" Target="../diagrams/layout7.xml"/><Relationship Id="rId9" Type="http://schemas.openxmlformats.org/officeDocument/2006/relationships/image" Target="../media/image10.svg"/><Relationship Id="rId14" Type="http://schemas.microsoft.com/office/2007/relationships/diagramDrawing" Target="../diagrams/drawing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diagramColors" Target="../diagrams/colors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openxmlformats.org/officeDocument/2006/relationships/diagramQuickStyle" Target="../diagrams/quickStyle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9.xml"/><Relationship Id="rId11" Type="http://schemas.openxmlformats.org/officeDocument/2006/relationships/diagramLayout" Target="../diagrams/layout10.xml"/><Relationship Id="rId5" Type="http://schemas.openxmlformats.org/officeDocument/2006/relationships/diagramQuickStyle" Target="../diagrams/quickStyle9.xml"/><Relationship Id="rId10" Type="http://schemas.openxmlformats.org/officeDocument/2006/relationships/diagramData" Target="../diagrams/data10.xml"/><Relationship Id="rId4" Type="http://schemas.openxmlformats.org/officeDocument/2006/relationships/diagramLayout" Target="../diagrams/layout9.xml"/><Relationship Id="rId9" Type="http://schemas.openxmlformats.org/officeDocument/2006/relationships/image" Target="../media/image13.svg"/><Relationship Id="rId14" Type="http://schemas.microsoft.com/office/2007/relationships/diagramDrawing" Target="../diagrams/drawing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image" Target="../media/image14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image" Target="../media/image1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4463480" y="4245186"/>
            <a:ext cx="10873207" cy="2880320"/>
          </a:xfrm>
          <a:prstGeom prst="rect">
            <a:avLst/>
          </a:prstGeom>
        </p:spPr>
        <p:txBody>
          <a:bodyPr vert="horz" lIns="146270" tIns="73134" rIns="146270" bIns="73134" rtlCol="0" anchor="ctr">
            <a:noAutofit/>
          </a:bodyPr>
          <a:lstStyle>
            <a:lvl1pPr algn="ctr" defTabSz="1462704" rtl="0" eaLnBrk="1" latinLnBrk="0" hangingPunct="1">
              <a:spcBef>
                <a:spcPct val="0"/>
              </a:spcBef>
              <a:buNone/>
              <a:defRPr sz="7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7200" b="1" dirty="0">
                <a:latin typeface="Arial" panose="020B0604020202020204" pitchFamily="34" charset="0"/>
                <a:cs typeface="Arial" panose="020B0604020202020204" pitchFamily="34" charset="0"/>
              </a:rPr>
              <a:t>Mapa de Procesos</a:t>
            </a:r>
            <a:endParaRPr lang="es-CO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460826" y="6686178"/>
            <a:ext cx="11233248" cy="45719"/>
          </a:xfrm>
          <a:prstGeom prst="rect">
            <a:avLst/>
          </a:prstGeom>
          <a:solidFill>
            <a:srgbClr val="8787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/>
          <p:cNvSpPr/>
          <p:nvPr/>
        </p:nvSpPr>
        <p:spPr>
          <a:xfrm>
            <a:off x="3554213" y="8826473"/>
            <a:ext cx="578049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Oficina Asesora de Planeación</a:t>
            </a:r>
            <a:endParaRPr lang="es-MX" sz="35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900986" y="9289499"/>
            <a:ext cx="109517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136793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789418" y="428745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791782CB-AEDC-4621-9FDA-2AFEB58A1B42}"/>
              </a:ext>
            </a:extLst>
          </p:cNvPr>
          <p:cNvCxnSpPr/>
          <p:nvPr/>
        </p:nvCxnSpPr>
        <p:spPr>
          <a:xfrm>
            <a:off x="5660434" y="2935458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>
            <a:extLst>
              <a:ext uri="{FF2B5EF4-FFF2-40B4-BE49-F238E27FC236}">
                <a16:creationId xmlns:a16="http://schemas.microsoft.com/office/drawing/2014/main" id="{631F7427-D719-4250-9CD4-2BC722DD6094}"/>
              </a:ext>
            </a:extLst>
          </p:cNvPr>
          <p:cNvSpPr txBox="1"/>
          <p:nvPr/>
        </p:nvSpPr>
        <p:spPr>
          <a:xfrm>
            <a:off x="3046496" y="7880697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DC7AF3F0-4EE1-44BB-8FA5-E5A0CDF514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986795"/>
              </p:ext>
            </p:extLst>
          </p:nvPr>
        </p:nvGraphicFramePr>
        <p:xfrm>
          <a:off x="9459780" y="3077295"/>
          <a:ext cx="3507190" cy="4659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Abrir llave 10">
            <a:extLst>
              <a:ext uri="{FF2B5EF4-FFF2-40B4-BE49-F238E27FC236}">
                <a16:creationId xmlns:a16="http://schemas.microsoft.com/office/drawing/2014/main" id="{BB6833AF-0C53-478C-AC4B-E49891034D34}"/>
              </a:ext>
            </a:extLst>
          </p:cNvPr>
          <p:cNvSpPr/>
          <p:nvPr/>
        </p:nvSpPr>
        <p:spPr>
          <a:xfrm>
            <a:off x="8851154" y="2935458"/>
            <a:ext cx="662608" cy="5001491"/>
          </a:xfrm>
          <a:prstGeom prst="leftBrace">
            <a:avLst>
              <a:gd name="adj1" fmla="val 8333"/>
              <a:gd name="adj2" fmla="val 51367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8837F064-844F-4F97-BC74-461DB795483C}"/>
              </a:ext>
            </a:extLst>
          </p:cNvPr>
          <p:cNvSpPr txBox="1"/>
          <p:nvPr/>
        </p:nvSpPr>
        <p:spPr>
          <a:xfrm>
            <a:off x="3643512" y="1801140"/>
            <a:ext cx="1061040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Gestión de recursos</a:t>
            </a: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76279CC5-199B-4D7D-BDFD-EAA2CF29BFA5}"/>
              </a:ext>
            </a:extLst>
          </p:cNvPr>
          <p:cNvSpPr/>
          <p:nvPr/>
        </p:nvSpPr>
        <p:spPr>
          <a:xfrm>
            <a:off x="2116053" y="1793194"/>
            <a:ext cx="1620000" cy="162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62F879C-26D8-422E-9572-BA812958CACE}"/>
              </a:ext>
            </a:extLst>
          </p:cNvPr>
          <p:cNvSpPr/>
          <p:nvPr/>
        </p:nvSpPr>
        <p:spPr>
          <a:xfrm>
            <a:off x="2215718" y="3733850"/>
            <a:ext cx="321469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s-MX" sz="1600" i="1" dirty="0">
                <a:ea typeface="+mn-lt"/>
                <a:cs typeface="+mn-lt"/>
              </a:rPr>
              <a:t>Optimizar los recursos de la entidad, mediante la adquisición de bienes y servicios, la administración de inventarios y de infraestructura, la gestión documental y el cuidado del ambiente; garantizando la ejecución de los recursos financieros, buscando una eficiente ejecución del gasto público y un óptimo manejo, control y seguimiento de la disposición y uso de recursos físicos por medio de una planeación que facilite prever cantidades y calidades de los recursos a adquirir previniendo detrimento patrimonial.</a:t>
            </a:r>
            <a:endParaRPr lang="es-CO" sz="1600" i="1" dirty="0">
              <a:ea typeface="+mn-lt"/>
              <a:cs typeface="+mn-lt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23A3099A-480B-47EA-91CD-F6A2BF72ABB4}"/>
              </a:ext>
            </a:extLst>
          </p:cNvPr>
          <p:cNvSpPr txBox="1"/>
          <p:nvPr/>
        </p:nvSpPr>
        <p:spPr>
          <a:xfrm>
            <a:off x="10509498" y="7952705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18" name="Gráfico 17" descr="Dinero">
            <a:extLst>
              <a:ext uri="{FF2B5EF4-FFF2-40B4-BE49-F238E27FC236}">
                <a16:creationId xmlns:a16="http://schemas.microsoft.com/office/drawing/2014/main" id="{97B1CA84-0142-489A-A9A3-E53A8BD6BA5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436470" y="1925937"/>
            <a:ext cx="886625" cy="1102132"/>
          </a:xfrm>
          <a:prstGeom prst="rect">
            <a:avLst/>
          </a:prstGeom>
        </p:spPr>
      </p:pic>
      <p:sp>
        <p:nvSpPr>
          <p:cNvPr id="20" name="TextBox 8">
            <a:extLst>
              <a:ext uri="{FF2B5EF4-FFF2-40B4-BE49-F238E27FC236}">
                <a16:creationId xmlns:a16="http://schemas.microsoft.com/office/drawing/2014/main" id="{F230E50E-F60C-4380-8AE5-5CF5AD0D1408}"/>
              </a:ext>
            </a:extLst>
          </p:cNvPr>
          <p:cNvSpPr txBox="1"/>
          <p:nvPr/>
        </p:nvSpPr>
        <p:spPr>
          <a:xfrm>
            <a:off x="5866726" y="7910314"/>
            <a:ext cx="2986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Alcance</a:t>
            </a:r>
          </a:p>
        </p:txBody>
      </p:sp>
      <p:graphicFrame>
        <p:nvGraphicFramePr>
          <p:cNvPr id="21" name="Diagrama 20">
            <a:extLst>
              <a:ext uri="{FF2B5EF4-FFF2-40B4-BE49-F238E27FC236}">
                <a16:creationId xmlns:a16="http://schemas.microsoft.com/office/drawing/2014/main" id="{AD318780-A34A-4316-A396-364DAF8DE9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8449"/>
              </p:ext>
            </p:extLst>
          </p:nvPr>
        </p:nvGraphicFramePr>
        <p:xfrm>
          <a:off x="5990715" y="3120035"/>
          <a:ext cx="2932474" cy="4601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268965445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717410" y="344901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B4CEA6C-6F05-4EB6-820D-47D2B7ACC055}"/>
              </a:ext>
            </a:extLst>
          </p:cNvPr>
          <p:cNvCxnSpPr/>
          <p:nvPr/>
        </p:nvCxnSpPr>
        <p:spPr>
          <a:xfrm>
            <a:off x="5228386" y="2791442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78FBD4A3-F7A6-4310-8016-5EBD8A26A53A}"/>
              </a:ext>
            </a:extLst>
          </p:cNvPr>
          <p:cNvSpPr txBox="1"/>
          <p:nvPr/>
        </p:nvSpPr>
        <p:spPr>
          <a:xfrm>
            <a:off x="2614448" y="7528370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236DBCCC-518E-4604-8E30-ACB28B3712B6}"/>
              </a:ext>
            </a:extLst>
          </p:cNvPr>
          <p:cNvSpPr txBox="1"/>
          <p:nvPr/>
        </p:nvSpPr>
        <p:spPr>
          <a:xfrm>
            <a:off x="6423832" y="7528371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8E0BDED9-4575-479C-BEB3-C0AF0CF147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1515058"/>
              </p:ext>
            </p:extLst>
          </p:nvPr>
        </p:nvGraphicFramePr>
        <p:xfrm>
          <a:off x="9108005" y="2507110"/>
          <a:ext cx="3507190" cy="508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Abrir llave 9">
            <a:extLst>
              <a:ext uri="{FF2B5EF4-FFF2-40B4-BE49-F238E27FC236}">
                <a16:creationId xmlns:a16="http://schemas.microsoft.com/office/drawing/2014/main" id="{B90EEC9E-A336-4B01-A1FD-326E9E07E333}"/>
              </a:ext>
            </a:extLst>
          </p:cNvPr>
          <p:cNvSpPr/>
          <p:nvPr/>
        </p:nvSpPr>
        <p:spPr>
          <a:xfrm>
            <a:off x="8649141" y="2395789"/>
            <a:ext cx="662608" cy="5262888"/>
          </a:xfrm>
          <a:prstGeom prst="leftBrace">
            <a:avLst>
              <a:gd name="adj1" fmla="val 8333"/>
              <a:gd name="adj2" fmla="val 51367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3A8D8788-CEAE-4D09-B7AF-D70619B10D41}"/>
              </a:ext>
            </a:extLst>
          </p:cNvPr>
          <p:cNvSpPr txBox="1"/>
          <p:nvPr/>
        </p:nvSpPr>
        <p:spPr>
          <a:xfrm>
            <a:off x="3211464" y="1657124"/>
            <a:ext cx="1061040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Evaluación y Control</a:t>
            </a:r>
          </a:p>
        </p:txBody>
      </p:sp>
      <p:sp>
        <p:nvSpPr>
          <p:cNvPr id="12" name="Oval 13">
            <a:extLst>
              <a:ext uri="{FF2B5EF4-FFF2-40B4-BE49-F238E27FC236}">
                <a16:creationId xmlns:a16="http://schemas.microsoft.com/office/drawing/2014/main" id="{27ED990E-0F42-4F49-B078-827DBEA2910E}"/>
              </a:ext>
            </a:extLst>
          </p:cNvPr>
          <p:cNvSpPr/>
          <p:nvPr/>
        </p:nvSpPr>
        <p:spPr>
          <a:xfrm>
            <a:off x="1690179" y="1657124"/>
            <a:ext cx="1620000" cy="1620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823FBA25-1DBD-4377-B8CE-37C93A2A9C9C}"/>
              </a:ext>
            </a:extLst>
          </p:cNvPr>
          <p:cNvSpPr txBox="1"/>
          <p:nvPr/>
        </p:nvSpPr>
        <p:spPr>
          <a:xfrm>
            <a:off x="10083946" y="7592665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Productos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14" name="Gráfico 13" descr="Investigación">
            <a:extLst>
              <a:ext uri="{FF2B5EF4-FFF2-40B4-BE49-F238E27FC236}">
                <a16:creationId xmlns:a16="http://schemas.microsoft.com/office/drawing/2014/main" id="{3F8FB5FC-C24A-4DD1-AB8B-BD5387759D8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61357" y="2128302"/>
            <a:ext cx="720000" cy="720000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D6D02DC7-432F-4E91-901B-2422CBE5ECA6}"/>
              </a:ext>
            </a:extLst>
          </p:cNvPr>
          <p:cNvSpPr/>
          <p:nvPr/>
        </p:nvSpPr>
        <p:spPr>
          <a:xfrm>
            <a:off x="1827819" y="4363565"/>
            <a:ext cx="3214690" cy="304698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s-MX" sz="1600" i="1" dirty="0">
                <a:ea typeface="+mn-lt"/>
                <a:cs typeface="+mn-lt"/>
              </a:rPr>
              <a:t>Desarrollar una cultura organizacional fundamentada en la información, el control y la evaluación, para la toma de decisiones, la mejora continua y el fortalecimiento del Sistema de Control Interno, y la prevalencia de la justicia, la efectividad del derecho sustantivo, la búsqueda de la verdad material y el cumplimiento de los derechos y garantías debidos a las personas que en él intervienen.</a:t>
            </a:r>
            <a:r>
              <a:rPr lang="es-CO" sz="1600" i="1" dirty="0">
                <a:ea typeface="+mn-lt"/>
                <a:cs typeface="+mn-lt"/>
              </a:rPr>
              <a:t>. </a:t>
            </a:r>
          </a:p>
        </p:txBody>
      </p:sp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90B76BD8-4B1C-4B99-A601-488DF13847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566303"/>
              </p:ext>
            </p:extLst>
          </p:nvPr>
        </p:nvGraphicFramePr>
        <p:xfrm>
          <a:off x="5443086" y="3157913"/>
          <a:ext cx="3287203" cy="4098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103383713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429378" y="349474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5DA59C08-6A5E-4C5E-A517-13A43932A5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031879"/>
              </p:ext>
            </p:extLst>
          </p:nvPr>
        </p:nvGraphicFramePr>
        <p:xfrm>
          <a:off x="5314850" y="3135375"/>
          <a:ext cx="2759483" cy="4270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9B31E5D-82AD-4347-B28A-1C330578CC75}"/>
              </a:ext>
            </a:extLst>
          </p:cNvPr>
          <p:cNvCxnSpPr/>
          <p:nvPr/>
        </p:nvCxnSpPr>
        <p:spPr>
          <a:xfrm>
            <a:off x="4988963" y="3007466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>
            <a:extLst>
              <a:ext uri="{FF2B5EF4-FFF2-40B4-BE49-F238E27FC236}">
                <a16:creationId xmlns:a16="http://schemas.microsoft.com/office/drawing/2014/main" id="{8CF347F7-2D37-4549-A8D2-053501168578}"/>
              </a:ext>
            </a:extLst>
          </p:cNvPr>
          <p:cNvSpPr txBox="1"/>
          <p:nvPr/>
        </p:nvSpPr>
        <p:spPr>
          <a:xfrm>
            <a:off x="2375025" y="7744394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F476FFF-4341-4851-BA6F-0EE0A272ED89}"/>
              </a:ext>
            </a:extLst>
          </p:cNvPr>
          <p:cNvSpPr txBox="1"/>
          <p:nvPr/>
        </p:nvSpPr>
        <p:spPr>
          <a:xfrm>
            <a:off x="6184409" y="7744395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19CD6E66-37B6-4F30-8DD0-56BB4667E9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3669737"/>
              </p:ext>
            </p:extLst>
          </p:nvPr>
        </p:nvGraphicFramePr>
        <p:xfrm>
          <a:off x="9186160" y="2928261"/>
          <a:ext cx="3507190" cy="469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Abrir llave 10">
            <a:extLst>
              <a:ext uri="{FF2B5EF4-FFF2-40B4-BE49-F238E27FC236}">
                <a16:creationId xmlns:a16="http://schemas.microsoft.com/office/drawing/2014/main" id="{174CB818-282B-4920-8888-091D5ED402A6}"/>
              </a:ext>
            </a:extLst>
          </p:cNvPr>
          <p:cNvSpPr/>
          <p:nvPr/>
        </p:nvSpPr>
        <p:spPr>
          <a:xfrm>
            <a:off x="8316599" y="2770108"/>
            <a:ext cx="662608" cy="5001491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5AE2B6C-73EB-4F1B-AB83-A9B5775968B6}"/>
              </a:ext>
            </a:extLst>
          </p:cNvPr>
          <p:cNvSpPr txBox="1"/>
          <p:nvPr/>
        </p:nvSpPr>
        <p:spPr>
          <a:xfrm>
            <a:off x="2769132" y="1915870"/>
            <a:ext cx="10610402" cy="12311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  <a:sym typeface="Arial"/>
              </a:rPr>
              <a:t>Gestión Estratégica </a:t>
            </a:r>
          </a:p>
          <a:p>
            <a:pPr defTabSz="914377"/>
            <a:r>
              <a:rPr lang="es-CO" sz="3200" b="1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   </a:t>
            </a:r>
            <a:endParaRPr lang="es-CO" sz="2400" b="1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E9B30727-5082-4FEA-832E-BDB5BFE0A3ED}"/>
              </a:ext>
            </a:extLst>
          </p:cNvPr>
          <p:cNvSpPr/>
          <p:nvPr/>
        </p:nvSpPr>
        <p:spPr>
          <a:xfrm>
            <a:off x="1220466" y="1590868"/>
            <a:ext cx="1620000" cy="1620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rgbClr val="FF66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B7ECE8F-B780-452A-A5FC-009FF99E7D1B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4595" b="90000" l="10000" r="96053">
                        <a14:foregroundMark x1="26316" y1="21351" x2="26316" y2="21351"/>
                        <a14:foregroundMark x1="34474" y1="12703" x2="34474" y2="12703"/>
                        <a14:foregroundMark x1="44474" y1="6757" x2="47895" y2="7297"/>
                        <a14:foregroundMark x1="54737" y1="4595" x2="54737" y2="4595"/>
                        <a14:foregroundMark x1="63158" y1="10000" x2="63158" y2="10000"/>
                        <a14:foregroundMark x1="66316" y1="9730" x2="66316" y2="9730"/>
                        <a14:foregroundMark x1="76842" y1="16757" x2="76842" y2="16757"/>
                        <a14:foregroundMark x1="81053" y1="24324" x2="81053" y2="24324"/>
                        <a14:foregroundMark x1="82632" y1="36757" x2="82632" y2="36757"/>
                        <a14:foregroundMark x1="77632" y1="50270" x2="77632" y2="50270"/>
                        <a14:foregroundMark x1="84737" y1="49189" x2="84737" y2="49189"/>
                        <a14:foregroundMark x1="96053" y1="56486" x2="96053" y2="56486"/>
                        <a14:foregroundMark x1="70789" y1="58378" x2="70789" y2="58378"/>
                        <a14:foregroundMark x1="60526" y1="64865" x2="60000" y2="64595"/>
                        <a14:foregroundMark x1="48158" y1="64595" x2="48158" y2="64595"/>
                        <a14:foregroundMark x1="37895" y1="61081" x2="37895" y2="61081"/>
                        <a14:foregroundMark x1="28947" y1="53243" x2="28947" y2="53243"/>
                        <a14:foregroundMark x1="23947" y1="44595" x2="23947" y2="44595"/>
                        <a14:foregroundMark x1="23158" y1="32973" x2="23158" y2="32973"/>
                        <a14:foregroundMark x1="17632" y1="41892" x2="17632" y2="418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35550" y="1883244"/>
            <a:ext cx="952594" cy="970952"/>
          </a:xfrm>
          <a:prstGeom prst="rect">
            <a:avLst/>
          </a:prstGeom>
          <a:ln>
            <a:noFill/>
          </a:ln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3AB26737-27FF-40C4-AAD1-67550E9F939D}"/>
              </a:ext>
            </a:extLst>
          </p:cNvPr>
          <p:cNvSpPr/>
          <p:nvPr/>
        </p:nvSpPr>
        <p:spPr>
          <a:xfrm>
            <a:off x="1501536" y="4101303"/>
            <a:ext cx="33662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i="1" dirty="0"/>
              <a:t>Liderar y orientar la formulación de la planeación estratégica táctica y operativa de la entidad y realizar seguimiento y control, para promover y asegurar el mejoramiento continuo de la gestión de la entidad.</a:t>
            </a:r>
            <a:endParaRPr lang="es-CO" sz="1600" i="1" dirty="0"/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0831F23A-7A65-42FF-801A-A0A10A94CC3F}"/>
              </a:ext>
            </a:extLst>
          </p:cNvPr>
          <p:cNvSpPr txBox="1"/>
          <p:nvPr/>
        </p:nvSpPr>
        <p:spPr>
          <a:xfrm>
            <a:off x="10198708" y="7748580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061802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717410" y="427647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0C19D08-46E2-4004-B98D-9C4A9716B4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177840"/>
              </p:ext>
            </p:extLst>
          </p:nvPr>
        </p:nvGraphicFramePr>
        <p:xfrm>
          <a:off x="5680462" y="3554312"/>
          <a:ext cx="2552767" cy="356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9A71656-0857-4CC0-9DD6-CCC026D4DAFE}"/>
              </a:ext>
            </a:extLst>
          </p:cNvPr>
          <p:cNvCxnSpPr/>
          <p:nvPr/>
        </p:nvCxnSpPr>
        <p:spPr>
          <a:xfrm>
            <a:off x="5228386" y="3003906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>
            <a:extLst>
              <a:ext uri="{FF2B5EF4-FFF2-40B4-BE49-F238E27FC236}">
                <a16:creationId xmlns:a16="http://schemas.microsoft.com/office/drawing/2014/main" id="{386B2334-1DFA-4401-AB88-7BD64365242C}"/>
              </a:ext>
            </a:extLst>
          </p:cNvPr>
          <p:cNvSpPr txBox="1"/>
          <p:nvPr/>
        </p:nvSpPr>
        <p:spPr>
          <a:xfrm>
            <a:off x="2614448" y="7740834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839C0C36-FB8A-47CF-83E4-BD0E8D43921C}"/>
              </a:ext>
            </a:extLst>
          </p:cNvPr>
          <p:cNvSpPr txBox="1"/>
          <p:nvPr/>
        </p:nvSpPr>
        <p:spPr>
          <a:xfrm>
            <a:off x="6423832" y="7740835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96B404EF-A04E-4DCA-8972-C387B24A6F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0908200"/>
              </p:ext>
            </p:extLst>
          </p:nvPr>
        </p:nvGraphicFramePr>
        <p:xfrm>
          <a:off x="9009231" y="2792480"/>
          <a:ext cx="3977759" cy="477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Abrir llave 10">
            <a:extLst>
              <a:ext uri="{FF2B5EF4-FFF2-40B4-BE49-F238E27FC236}">
                <a16:creationId xmlns:a16="http://schemas.microsoft.com/office/drawing/2014/main" id="{FA85B66D-90FF-4434-9F05-9544CE2C0FF3}"/>
              </a:ext>
            </a:extLst>
          </p:cNvPr>
          <p:cNvSpPr/>
          <p:nvPr/>
        </p:nvSpPr>
        <p:spPr>
          <a:xfrm>
            <a:off x="8447930" y="2688134"/>
            <a:ext cx="662608" cy="5317264"/>
          </a:xfrm>
          <a:prstGeom prst="leftBrace">
            <a:avLst>
              <a:gd name="adj1" fmla="val 8333"/>
              <a:gd name="adj2" fmla="val 51367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CDA2FB95-A99B-45D3-9D9C-09254AA1D6BF}"/>
              </a:ext>
            </a:extLst>
          </p:cNvPr>
          <p:cNvSpPr txBox="1"/>
          <p:nvPr/>
        </p:nvSpPr>
        <p:spPr>
          <a:xfrm>
            <a:off x="3211464" y="1869588"/>
            <a:ext cx="1061040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Gestión del Talento Humano</a:t>
            </a: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744C353E-C884-478A-B8C2-467826316F06}"/>
              </a:ext>
            </a:extLst>
          </p:cNvPr>
          <p:cNvSpPr/>
          <p:nvPr/>
        </p:nvSpPr>
        <p:spPr>
          <a:xfrm>
            <a:off x="1684005" y="1861642"/>
            <a:ext cx="1620000" cy="1620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F9F063E-86FC-423B-B3D3-F4E0E0E263ED}"/>
              </a:ext>
            </a:extLst>
          </p:cNvPr>
          <p:cNvSpPr/>
          <p:nvPr/>
        </p:nvSpPr>
        <p:spPr>
          <a:xfrm>
            <a:off x="1786516" y="4349556"/>
            <a:ext cx="3214690" cy="304698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s-MX" sz="1600" i="1" dirty="0">
                <a:ea typeface="+mn-lt"/>
                <a:cs typeface="+mn-lt"/>
              </a:rPr>
              <a:t>Planear, organizar, ejecutar y controlar las acciones relacionadas con la administración y el desarrollo del Talento Humano al servicio de la Unidad, en pro del mejoramiento continuo, la satisfacción del personal y el desarrollo institucional, que permita contar con servidores idóneos y competentes, en un ambiente cálido de trabajo, para atender la misión y objetivos de la Entidad.</a:t>
            </a:r>
            <a:endParaRPr lang="es-CO" sz="1600" i="1" dirty="0">
              <a:ea typeface="+mn-lt"/>
              <a:cs typeface="+mn-lt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8D15941A-1731-4F4E-B9F6-1334B9D98938}"/>
              </a:ext>
            </a:extLst>
          </p:cNvPr>
          <p:cNvSpPr txBox="1"/>
          <p:nvPr/>
        </p:nvSpPr>
        <p:spPr>
          <a:xfrm>
            <a:off x="9992781" y="7868990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16" name="Gráfico 15" descr="Saludos">
            <a:extLst>
              <a:ext uri="{FF2B5EF4-FFF2-40B4-BE49-F238E27FC236}">
                <a16:creationId xmlns:a16="http://schemas.microsoft.com/office/drawing/2014/main" id="{7C0B8259-DBC8-4F1A-B875-81C23F22A57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108336" y="2018727"/>
            <a:ext cx="751841" cy="66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64642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573394" y="450886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ADFC06F-ADE3-4FB1-92A4-286E7277DD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725425"/>
              </p:ext>
            </p:extLst>
          </p:nvPr>
        </p:nvGraphicFramePr>
        <p:xfrm>
          <a:off x="6218188" y="3021573"/>
          <a:ext cx="2759483" cy="4718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3339527-F43E-441F-AB19-6994E10EC403}"/>
              </a:ext>
            </a:extLst>
          </p:cNvPr>
          <p:cNvCxnSpPr/>
          <p:nvPr/>
        </p:nvCxnSpPr>
        <p:spPr>
          <a:xfrm>
            <a:off x="5863343" y="3007466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>
            <a:extLst>
              <a:ext uri="{FF2B5EF4-FFF2-40B4-BE49-F238E27FC236}">
                <a16:creationId xmlns:a16="http://schemas.microsoft.com/office/drawing/2014/main" id="{AFE23C37-F87B-40C8-9735-E04E51A63304}"/>
              </a:ext>
            </a:extLst>
          </p:cNvPr>
          <p:cNvSpPr txBox="1"/>
          <p:nvPr/>
        </p:nvSpPr>
        <p:spPr>
          <a:xfrm>
            <a:off x="1608880" y="7517748"/>
            <a:ext cx="3940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2B2137F5-02D2-4F29-B898-4918732528A3}"/>
              </a:ext>
            </a:extLst>
          </p:cNvPr>
          <p:cNvSpPr txBox="1"/>
          <p:nvPr/>
        </p:nvSpPr>
        <p:spPr>
          <a:xfrm>
            <a:off x="5840326" y="7730017"/>
            <a:ext cx="2986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0433B728-F6F6-4841-9F8D-CE6C0842D9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2596540"/>
              </p:ext>
            </p:extLst>
          </p:nvPr>
        </p:nvGraphicFramePr>
        <p:xfrm>
          <a:off x="9967567" y="3156746"/>
          <a:ext cx="3507190" cy="469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Abrir llave 10">
            <a:extLst>
              <a:ext uri="{FF2B5EF4-FFF2-40B4-BE49-F238E27FC236}">
                <a16:creationId xmlns:a16="http://schemas.microsoft.com/office/drawing/2014/main" id="{3C111B7A-CE38-4DE6-8A4A-9338B150CB34}"/>
              </a:ext>
            </a:extLst>
          </p:cNvPr>
          <p:cNvSpPr/>
          <p:nvPr/>
        </p:nvSpPr>
        <p:spPr>
          <a:xfrm>
            <a:off x="9172499" y="2966240"/>
            <a:ext cx="662608" cy="5001491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3B455776-F59A-4E11-95F9-05579423E519}"/>
              </a:ext>
            </a:extLst>
          </p:cNvPr>
          <p:cNvSpPr txBox="1"/>
          <p:nvPr/>
        </p:nvSpPr>
        <p:spPr>
          <a:xfrm>
            <a:off x="3643512" y="1915870"/>
            <a:ext cx="10610402" cy="12311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  <a:sym typeface="Arial"/>
              </a:rPr>
              <a:t>Conocimiento</a:t>
            </a:r>
            <a:endParaRPr lang="es-CO" sz="3200" b="1" spc="-151" dirty="0">
              <a:solidFill>
                <a:schemeClr val="tx1">
                  <a:lumMod val="65000"/>
                  <a:lumOff val="35000"/>
                </a:schemeClr>
              </a:solidFill>
              <a:cs typeface="Arial"/>
              <a:sym typeface="Arial"/>
            </a:endParaRPr>
          </a:p>
          <a:p>
            <a:pPr defTabSz="914377"/>
            <a:r>
              <a:rPr lang="es-CO" sz="3200" b="1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   </a:t>
            </a:r>
            <a:endParaRPr lang="es-CO" sz="2400" b="1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5CC53E08-7764-4066-A724-3CC3CBC42B68}"/>
              </a:ext>
            </a:extLst>
          </p:cNvPr>
          <p:cNvSpPr/>
          <p:nvPr/>
        </p:nvSpPr>
        <p:spPr>
          <a:xfrm>
            <a:off x="2094846" y="1590868"/>
            <a:ext cx="1620000" cy="1620000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66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0D84D2F-0F37-4602-8AB2-7C634C960DB2}"/>
              </a:ext>
            </a:extLst>
          </p:cNvPr>
          <p:cNvSpPr/>
          <p:nvPr/>
        </p:nvSpPr>
        <p:spPr>
          <a:xfrm>
            <a:off x="2244706" y="4271247"/>
            <a:ext cx="3381455" cy="206210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s-MX" sz="1600" i="1" dirty="0">
                <a:ea typeface="+mn-lt"/>
                <a:cs typeface="+mn-lt"/>
              </a:rPr>
              <a:t>Conocer de manera detallada las condiciones de riesgo de la ciudad de Bogotá que se encuentren asociadas a la misión de la UAECOB con el objetivo de identificar, diseñar y priorizar las medidas de intervención destinadas a reducir el riesgo y a prepararse para la respuesta a emergencias.</a:t>
            </a:r>
            <a:endParaRPr lang="es-ES" sz="1600" i="1" dirty="0">
              <a:ea typeface="+mn-lt"/>
              <a:cs typeface="+mn-lt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8D1A5396-8BD1-4877-98FA-D7E254273808}"/>
              </a:ext>
            </a:extLst>
          </p:cNvPr>
          <p:cNvSpPr txBox="1"/>
          <p:nvPr/>
        </p:nvSpPr>
        <p:spPr>
          <a:xfrm>
            <a:off x="9499001" y="7763603"/>
            <a:ext cx="3940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4A0FC0B4-05DE-429D-8F85-317DC0886CA2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8171" b="91829" l="9023" r="90226">
                        <a14:foregroundMark x1="19925" y1="20233" x2="19925" y2="20233"/>
                        <a14:foregroundMark x1="24436" y1="8949" x2="24436" y2="8949"/>
                        <a14:foregroundMark x1="48496" y1="12062" x2="48496" y2="12062"/>
                        <a14:foregroundMark x1="79323" y1="8949" x2="79323" y2="8949"/>
                        <a14:foregroundMark x1="54887" y1="21790" x2="54887" y2="21790"/>
                        <a14:foregroundMark x1="37594" y1="91829" x2="37594" y2="91829"/>
                        <a14:foregroundMark x1="11654" y1="87938" x2="11654" y2="87938"/>
                        <a14:foregroundMark x1="14662" y1="80545" x2="14662" y2="80545"/>
                        <a14:foregroundMark x1="13910" y1="74708" x2="13910" y2="74708"/>
                        <a14:foregroundMark x1="13910" y1="69261" x2="13910" y2="69261"/>
                        <a14:foregroundMark x1="87218" y1="88327" x2="87218" y2="88327"/>
                        <a14:foregroundMark x1="90226" y1="80156" x2="90226" y2="80156"/>
                        <a14:foregroundMark x1="89474" y1="75486" x2="89474" y2="75486"/>
                        <a14:foregroundMark x1="89098" y1="70428" x2="89098" y2="70428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76454" y="1871663"/>
            <a:ext cx="1056784" cy="102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8585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722862" y="570433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DF81193-1A84-4ED1-AA09-2ABC8B1006D4}"/>
              </a:ext>
            </a:extLst>
          </p:cNvPr>
          <p:cNvCxnSpPr/>
          <p:nvPr/>
        </p:nvCxnSpPr>
        <p:spPr>
          <a:xfrm>
            <a:off x="5002227" y="2936191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AD608BDD-CAEF-4B52-9126-1C679FD9C0CE}"/>
              </a:ext>
            </a:extLst>
          </p:cNvPr>
          <p:cNvSpPr txBox="1"/>
          <p:nvPr/>
        </p:nvSpPr>
        <p:spPr>
          <a:xfrm>
            <a:off x="2508963" y="7910314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C0E375FB-CF89-4BEB-9D4B-D61345ABCFC8}"/>
              </a:ext>
            </a:extLst>
          </p:cNvPr>
          <p:cNvSpPr txBox="1"/>
          <p:nvPr/>
        </p:nvSpPr>
        <p:spPr>
          <a:xfrm>
            <a:off x="6764874" y="7879414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A550A9C-75DC-4EDF-ADA9-3AE147AD6C95}"/>
              </a:ext>
            </a:extLst>
          </p:cNvPr>
          <p:cNvSpPr/>
          <p:nvPr/>
        </p:nvSpPr>
        <p:spPr>
          <a:xfrm>
            <a:off x="2220759" y="3877866"/>
            <a:ext cx="2676299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s-MX" sz="1600" i="1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Formular medidas de intervención correctivas y prospectivas con el fin de reducir la amenaza, la exposición y disminuir la vulnerabilidad de las personas, los medios de subsistencia, los bienes, la infraestructura y los recursos ambientales; para minimizar los daños y costo social, en caso de producirse incendios, incidentes con materiales peligrosos y búsqueda y rescate </a:t>
            </a:r>
            <a:endParaRPr lang="es-CO" sz="1600" i="1" dirty="0">
              <a:solidFill>
                <a:schemeClr val="tx1">
                  <a:lumMod val="85000"/>
                  <a:lumOff val="15000"/>
                </a:schemeClr>
              </a:solidFill>
              <a:ea typeface="+mn-lt"/>
              <a:cs typeface="+mn-lt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2ECB7C90-AD03-49FA-97C4-8F661BE00841}"/>
              </a:ext>
            </a:extLst>
          </p:cNvPr>
          <p:cNvSpPr txBox="1"/>
          <p:nvPr/>
        </p:nvSpPr>
        <p:spPr>
          <a:xfrm>
            <a:off x="10761931" y="7952705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323A554F-07CD-447B-8922-E4D516920896}"/>
              </a:ext>
            </a:extLst>
          </p:cNvPr>
          <p:cNvGrpSpPr/>
          <p:nvPr/>
        </p:nvGrpSpPr>
        <p:grpSpPr>
          <a:xfrm>
            <a:off x="5823752" y="3528896"/>
            <a:ext cx="3025358" cy="708379"/>
            <a:chOff x="3961275" y="1487352"/>
            <a:chExt cx="2408132" cy="745608"/>
          </a:xfrm>
          <a:solidFill>
            <a:srgbClr val="FF6600"/>
          </a:solidFill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260E3945-0DB1-475A-B380-AD4342676082}"/>
                </a:ext>
              </a:extLst>
            </p:cNvPr>
            <p:cNvSpPr/>
            <p:nvPr/>
          </p:nvSpPr>
          <p:spPr>
            <a:xfrm>
              <a:off x="3961275" y="1899246"/>
              <a:ext cx="2408132" cy="33371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 dirty="0"/>
            </a:p>
          </p:txBody>
        </p:sp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0AF01283-2572-42C1-AB71-F7BE6B55077E}"/>
                </a:ext>
              </a:extLst>
            </p:cNvPr>
            <p:cNvSpPr/>
            <p:nvPr/>
          </p:nvSpPr>
          <p:spPr>
            <a:xfrm>
              <a:off x="4142153" y="1487352"/>
              <a:ext cx="2227253" cy="624425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s-MX" sz="1400" kern="0" dirty="0">
                  <a:solidFill>
                    <a:prstClr val="white"/>
                  </a:solidFill>
                  <a:latin typeface="Calibri" panose="020F0502020204030204"/>
                </a:rPr>
                <a:t>Diseñar proyectos o campañas de prevención y programación de las mismas</a:t>
              </a:r>
              <a:endParaRPr lang="es-ES" sz="14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EC57C6E2-320C-4A1C-B65A-B32BAC1713FB}"/>
              </a:ext>
            </a:extLst>
          </p:cNvPr>
          <p:cNvGrpSpPr/>
          <p:nvPr/>
        </p:nvGrpSpPr>
        <p:grpSpPr>
          <a:xfrm>
            <a:off x="5823751" y="4309967"/>
            <a:ext cx="3025357" cy="585178"/>
            <a:chOff x="3990099" y="1675075"/>
            <a:chExt cx="2408132" cy="732650"/>
          </a:xfrm>
          <a:solidFill>
            <a:srgbClr val="FF6600"/>
          </a:solidFill>
        </p:grpSpPr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8E110F99-3A65-4AC8-8520-C589C0E84684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E53A521B-AB7D-417C-B7E1-691850FFB5AF}"/>
                </a:ext>
              </a:extLst>
            </p:cNvPr>
            <p:cNvSpPr/>
            <p:nvPr/>
          </p:nvSpPr>
          <p:spPr>
            <a:xfrm>
              <a:off x="4170977" y="1675075"/>
              <a:ext cx="2227253" cy="699541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solidFill>
                <a:srgbClr val="FF66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s-CO" sz="1400" kern="0" dirty="0">
                  <a:solidFill>
                    <a:prstClr val="white"/>
                  </a:solidFill>
                  <a:latin typeface="Calibri" panose="020F0502020204030204"/>
                </a:rPr>
                <a:t>Diseñar: capacitaciones externas, actividades de prevención</a:t>
              </a:r>
              <a:endParaRPr lang="es-ES" sz="14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8FAA41B1-3BEE-40E5-9D11-97D3B3CDF106}"/>
              </a:ext>
            </a:extLst>
          </p:cNvPr>
          <p:cNvGrpSpPr/>
          <p:nvPr/>
        </p:nvGrpSpPr>
        <p:grpSpPr>
          <a:xfrm>
            <a:off x="5823751" y="5007277"/>
            <a:ext cx="3025355" cy="591922"/>
            <a:chOff x="3990099" y="1694620"/>
            <a:chExt cx="2408132" cy="713105"/>
          </a:xfrm>
          <a:solidFill>
            <a:srgbClr val="FF6600"/>
          </a:solidFill>
        </p:grpSpPr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3E455135-8527-4DE1-B926-A9A5A3AD61E3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B7108494-1767-4BEB-92EB-2B3A53F2E961}"/>
                </a:ext>
              </a:extLst>
            </p:cNvPr>
            <p:cNvSpPr/>
            <p:nvPr/>
          </p:nvSpPr>
          <p:spPr>
            <a:xfrm>
              <a:off x="4170977" y="1694620"/>
              <a:ext cx="2227253" cy="591922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solidFill>
                <a:srgbClr val="FF66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s-CO" sz="1400" kern="0" dirty="0">
                  <a:solidFill>
                    <a:prstClr val="white"/>
                  </a:solidFill>
                  <a:latin typeface="Calibri" panose="020F0502020204030204"/>
                </a:rPr>
                <a:t>Ejecución de </a:t>
              </a:r>
              <a:r>
                <a:rPr lang="es-MX" sz="1400" kern="0" dirty="0">
                  <a:solidFill>
                    <a:prstClr val="white"/>
                  </a:solidFill>
                  <a:latin typeface="Calibri" panose="020F0502020204030204"/>
                </a:rPr>
                <a:t>actividades programadas del Club Bomberitos</a:t>
              </a:r>
              <a:r>
                <a:rPr lang="es-CO" sz="1400" kern="0" dirty="0">
                  <a:solidFill>
                    <a:prstClr val="white"/>
                  </a:solidFill>
                  <a:latin typeface="Calibri" panose="020F0502020204030204"/>
                </a:rPr>
                <a:t> </a:t>
              </a:r>
              <a:endParaRPr lang="es-ES" sz="14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BA8753FF-13D8-4275-AAEE-08AED7AFB6C7}"/>
              </a:ext>
            </a:extLst>
          </p:cNvPr>
          <p:cNvGrpSpPr/>
          <p:nvPr/>
        </p:nvGrpSpPr>
        <p:grpSpPr>
          <a:xfrm>
            <a:off x="5837898" y="5716676"/>
            <a:ext cx="3025354" cy="815462"/>
            <a:chOff x="3990099" y="1694620"/>
            <a:chExt cx="2408132" cy="713105"/>
          </a:xfrm>
          <a:solidFill>
            <a:srgbClr val="FF6600"/>
          </a:solidFill>
        </p:grpSpPr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74C35B74-FEB4-4203-8A55-635EEF07CE8D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7D24D9C6-B34D-4BB9-9F8B-C5ADA68AB82D}"/>
                </a:ext>
              </a:extLst>
            </p:cNvPr>
            <p:cNvSpPr/>
            <p:nvPr/>
          </p:nvSpPr>
          <p:spPr>
            <a:xfrm>
              <a:off x="4170977" y="1694620"/>
              <a:ext cx="2227253" cy="591922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solidFill>
                <a:srgbClr val="FF66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s-MX" sz="1400" kern="0" dirty="0">
                  <a:solidFill>
                    <a:prstClr val="white"/>
                  </a:solidFill>
                  <a:latin typeface="Calibri" panose="020F0502020204030204"/>
                </a:rPr>
                <a:t>Conceptos de seguridad humana en aglomeraciones y pirotecnia</a:t>
              </a:r>
              <a:r>
                <a:rPr lang="es-CO" sz="1400" kern="0" dirty="0">
                  <a:solidFill>
                    <a:prstClr val="white"/>
                  </a:solidFill>
                  <a:latin typeface="Calibri" panose="020F0502020204030204"/>
                </a:rPr>
                <a:t>.</a:t>
              </a:r>
              <a:endParaRPr lang="es-ES" sz="14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3" name="Rectángulo: esquinas diagonales redondeadas 22">
            <a:extLst>
              <a:ext uri="{FF2B5EF4-FFF2-40B4-BE49-F238E27FC236}">
                <a16:creationId xmlns:a16="http://schemas.microsoft.com/office/drawing/2014/main" id="{E997BFE8-38E1-4AAC-A466-A53C55034DF1}"/>
              </a:ext>
            </a:extLst>
          </p:cNvPr>
          <p:cNvSpPr/>
          <p:nvPr/>
        </p:nvSpPr>
        <p:spPr>
          <a:xfrm>
            <a:off x="9900782" y="2699267"/>
            <a:ext cx="2884902" cy="67195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es-CO" sz="1400" dirty="0">
                <a:solidFill>
                  <a:schemeClr val="tx1"/>
                </a:solidFill>
              </a:rPr>
              <a:t>P</a:t>
            </a:r>
            <a:r>
              <a:rPr lang="es-CO" sz="1400" b="0" i="0" dirty="0">
                <a:solidFill>
                  <a:srgbClr val="000000"/>
                </a:solidFill>
                <a:effectLst/>
              </a:rPr>
              <a:t>olíticas, protocolos, planes institucionales, y documentos estandarizados</a:t>
            </a:r>
          </a:p>
        </p:txBody>
      </p:sp>
      <p:sp>
        <p:nvSpPr>
          <p:cNvPr id="24" name="Rectángulo: esquinas diagonales redondeadas 23">
            <a:extLst>
              <a:ext uri="{FF2B5EF4-FFF2-40B4-BE49-F238E27FC236}">
                <a16:creationId xmlns:a16="http://schemas.microsoft.com/office/drawing/2014/main" id="{449DCF7A-FB66-4DA7-ABF4-9A6CC347F591}"/>
              </a:ext>
            </a:extLst>
          </p:cNvPr>
          <p:cNvSpPr/>
          <p:nvPr/>
        </p:nvSpPr>
        <p:spPr>
          <a:xfrm>
            <a:off x="9900781" y="3463902"/>
            <a:ext cx="2884903" cy="39600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es-CO" sz="1400" dirty="0">
                <a:solidFill>
                  <a:schemeClr val="tx1"/>
                </a:solidFill>
              </a:rPr>
              <a:t>Plan de acción del proceso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25" name="Rectángulo: esquinas diagonales redondeadas 24">
            <a:extLst>
              <a:ext uri="{FF2B5EF4-FFF2-40B4-BE49-F238E27FC236}">
                <a16:creationId xmlns:a16="http://schemas.microsoft.com/office/drawing/2014/main" id="{4E6E2441-7534-45AA-BAD6-1DC7B8199801}"/>
              </a:ext>
            </a:extLst>
          </p:cNvPr>
          <p:cNvSpPr/>
          <p:nvPr/>
        </p:nvSpPr>
        <p:spPr>
          <a:xfrm>
            <a:off x="9902966" y="3952587"/>
            <a:ext cx="2904542" cy="57600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es-CO" sz="1500" dirty="0">
                <a:solidFill>
                  <a:schemeClr val="tx1"/>
                </a:solidFill>
              </a:rPr>
              <a:t>Campañas</a:t>
            </a:r>
            <a:r>
              <a:rPr lang="es-MX" sz="1500" dirty="0">
                <a:solidFill>
                  <a:schemeClr val="tx1"/>
                </a:solidFill>
              </a:rPr>
              <a:t> de prevención, capacitaciones y conceptos técnicos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26" name="Rectángulo: esquinas diagonales redondeadas 25">
            <a:extLst>
              <a:ext uri="{FF2B5EF4-FFF2-40B4-BE49-F238E27FC236}">
                <a16:creationId xmlns:a16="http://schemas.microsoft.com/office/drawing/2014/main" id="{F13D5A80-3376-4003-A249-FE2F7C230D79}"/>
              </a:ext>
            </a:extLst>
          </p:cNvPr>
          <p:cNvSpPr/>
          <p:nvPr/>
        </p:nvSpPr>
        <p:spPr>
          <a:xfrm>
            <a:off x="9876016" y="4621272"/>
            <a:ext cx="2884903" cy="43200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es-CO" sz="1500" dirty="0">
                <a:solidFill>
                  <a:schemeClr val="tx1"/>
                </a:solidFill>
              </a:rPr>
              <a:t>Actividades del Club Bomberitos </a:t>
            </a:r>
          </a:p>
        </p:txBody>
      </p:sp>
      <p:sp>
        <p:nvSpPr>
          <p:cNvPr id="27" name="Rectángulo: esquinas diagonales redondeadas 26">
            <a:extLst>
              <a:ext uri="{FF2B5EF4-FFF2-40B4-BE49-F238E27FC236}">
                <a16:creationId xmlns:a16="http://schemas.microsoft.com/office/drawing/2014/main" id="{2E517FBA-6AFD-4C40-9FEF-33E63752C5B5}"/>
              </a:ext>
            </a:extLst>
          </p:cNvPr>
          <p:cNvSpPr/>
          <p:nvPr/>
        </p:nvSpPr>
        <p:spPr>
          <a:xfrm>
            <a:off x="9912786" y="5145956"/>
            <a:ext cx="2884903" cy="907195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500" dirty="0">
                <a:solidFill>
                  <a:schemeClr val="tx1"/>
                </a:solidFill>
              </a:rPr>
              <a:t>Conceptos técnicos por revisión de condiciones se seguridad humana en establecimientos de comercio</a:t>
            </a:r>
            <a:r>
              <a:rPr lang="es-ES" sz="1500" dirty="0">
                <a:solidFill>
                  <a:schemeClr val="tx1"/>
                </a:solidFill>
              </a:rPr>
              <a:t>.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29" name="Rectángulo: esquinas diagonales redondeadas 28">
            <a:extLst>
              <a:ext uri="{FF2B5EF4-FFF2-40B4-BE49-F238E27FC236}">
                <a16:creationId xmlns:a16="http://schemas.microsoft.com/office/drawing/2014/main" id="{2B56523F-B95B-4AC5-B5CF-67BB111FB826}"/>
              </a:ext>
            </a:extLst>
          </p:cNvPr>
          <p:cNvSpPr/>
          <p:nvPr/>
        </p:nvSpPr>
        <p:spPr>
          <a:xfrm>
            <a:off x="9932424" y="6110114"/>
            <a:ext cx="2884903" cy="907195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500" dirty="0">
                <a:solidFill>
                  <a:schemeClr val="tx1"/>
                </a:solidFill>
              </a:rPr>
              <a:t>Transporte, almacenamiento y Disposición final del material pirotécnico incautado en el distrito capital.</a:t>
            </a:r>
            <a:endParaRPr lang="es-ES" sz="1500" dirty="0">
              <a:solidFill>
                <a:schemeClr val="tx1"/>
              </a:solidFill>
            </a:endParaRPr>
          </a:p>
        </p:txBody>
      </p:sp>
      <p:sp>
        <p:nvSpPr>
          <p:cNvPr id="32" name="TextBox 8">
            <a:extLst>
              <a:ext uri="{FF2B5EF4-FFF2-40B4-BE49-F238E27FC236}">
                <a16:creationId xmlns:a16="http://schemas.microsoft.com/office/drawing/2014/main" id="{EA01F0B0-2DD4-41C1-B9D9-A9E8B4E1ACB7}"/>
              </a:ext>
            </a:extLst>
          </p:cNvPr>
          <p:cNvSpPr txBox="1"/>
          <p:nvPr/>
        </p:nvSpPr>
        <p:spPr>
          <a:xfrm>
            <a:off x="2608897" y="1541576"/>
            <a:ext cx="1061040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Reducción</a:t>
            </a:r>
          </a:p>
        </p:txBody>
      </p:sp>
      <p:sp>
        <p:nvSpPr>
          <p:cNvPr id="33" name="Oval 13">
            <a:extLst>
              <a:ext uri="{FF2B5EF4-FFF2-40B4-BE49-F238E27FC236}">
                <a16:creationId xmlns:a16="http://schemas.microsoft.com/office/drawing/2014/main" id="{71B04007-8C97-42CD-8B6D-1717100B39A7}"/>
              </a:ext>
            </a:extLst>
          </p:cNvPr>
          <p:cNvSpPr/>
          <p:nvPr/>
        </p:nvSpPr>
        <p:spPr>
          <a:xfrm>
            <a:off x="1940546" y="1797624"/>
            <a:ext cx="1620000" cy="1620000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66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en-US" sz="110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931AB07C-BBE6-4357-A691-308B3413AF99}"/>
              </a:ext>
            </a:extLst>
          </p:cNvPr>
          <p:cNvGrpSpPr/>
          <p:nvPr/>
        </p:nvGrpSpPr>
        <p:grpSpPr>
          <a:xfrm>
            <a:off x="5837898" y="6719962"/>
            <a:ext cx="3025355" cy="591921"/>
            <a:chOff x="3990099" y="1694621"/>
            <a:chExt cx="2408132" cy="713104"/>
          </a:xfrm>
          <a:solidFill>
            <a:srgbClr val="FF6600"/>
          </a:solidFill>
        </p:grpSpPr>
        <p:sp>
          <p:nvSpPr>
            <p:cNvPr id="36" name="Rectángulo: esquinas redondeadas 35">
              <a:extLst>
                <a:ext uri="{FF2B5EF4-FFF2-40B4-BE49-F238E27FC236}">
                  <a16:creationId xmlns:a16="http://schemas.microsoft.com/office/drawing/2014/main" id="{36B4DE59-A82F-4AE5-8BE8-C6C45EC3E977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 dirty="0"/>
            </a:p>
          </p:txBody>
        </p:sp>
        <p:sp>
          <p:nvSpPr>
            <p:cNvPr id="37" name="Rectángulo: esquinas redondeadas 36">
              <a:extLst>
                <a:ext uri="{FF2B5EF4-FFF2-40B4-BE49-F238E27FC236}">
                  <a16:creationId xmlns:a16="http://schemas.microsoft.com/office/drawing/2014/main" id="{D4EB2D5A-E620-4CAB-8C56-668609EFBE94}"/>
                </a:ext>
              </a:extLst>
            </p:cNvPr>
            <p:cNvSpPr/>
            <p:nvPr/>
          </p:nvSpPr>
          <p:spPr>
            <a:xfrm>
              <a:off x="4170977" y="1694621"/>
              <a:ext cx="2227253" cy="591920"/>
            </a:xfrm>
            <a:prstGeom prst="roundRect">
              <a:avLst/>
            </a:prstGeom>
            <a:solidFill>
              <a:srgbClr val="FF0000"/>
            </a:solidFill>
            <a:ln w="12700" cap="flat" cmpd="sng" algn="ctr">
              <a:solidFill>
                <a:srgbClr val="FF66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s-MX" sz="1400" kern="0" dirty="0">
                  <a:solidFill>
                    <a:prstClr val="white"/>
                  </a:solidFill>
                  <a:latin typeface="Calibri" panose="020F0502020204030204"/>
                </a:rPr>
                <a:t>Participación en las comisiones distritales y concejos locales</a:t>
              </a:r>
              <a:endParaRPr lang="es-ES" sz="140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9" name="Rectángulo: esquinas diagonales redondeadas 38">
            <a:extLst>
              <a:ext uri="{FF2B5EF4-FFF2-40B4-BE49-F238E27FC236}">
                <a16:creationId xmlns:a16="http://schemas.microsoft.com/office/drawing/2014/main" id="{8D00F54D-B541-4F22-8E1E-AE6667B62299}"/>
              </a:ext>
            </a:extLst>
          </p:cNvPr>
          <p:cNvSpPr/>
          <p:nvPr/>
        </p:nvSpPr>
        <p:spPr>
          <a:xfrm>
            <a:off x="9927361" y="7096186"/>
            <a:ext cx="2904542" cy="344807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>
                <a:solidFill>
                  <a:schemeClr val="tx1"/>
                </a:solidFill>
              </a:rPr>
              <a:t>Certificación, actas e informes</a:t>
            </a:r>
          </a:p>
        </p:txBody>
      </p:sp>
      <p:sp>
        <p:nvSpPr>
          <p:cNvPr id="40" name="Rectángulo: esquinas diagonales redondeadas 39">
            <a:extLst>
              <a:ext uri="{FF2B5EF4-FFF2-40B4-BE49-F238E27FC236}">
                <a16:creationId xmlns:a16="http://schemas.microsoft.com/office/drawing/2014/main" id="{C4A8CE32-FADA-4CAC-93A0-4CBDC9C8A4C8}"/>
              </a:ext>
            </a:extLst>
          </p:cNvPr>
          <p:cNvSpPr/>
          <p:nvPr/>
        </p:nvSpPr>
        <p:spPr>
          <a:xfrm>
            <a:off x="9925175" y="7533678"/>
            <a:ext cx="2904542" cy="432000"/>
          </a:xfrm>
          <a:prstGeom prst="round2Diag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</a:pPr>
            <a:r>
              <a:rPr lang="es-CO" sz="1500" dirty="0">
                <a:solidFill>
                  <a:schemeClr val="tx1"/>
                </a:solidFill>
              </a:rPr>
              <a:t>Reentrenamiento a Brigadas Contra Incendios Clase Uno (1) </a:t>
            </a:r>
          </a:p>
        </p:txBody>
      </p:sp>
      <p:sp>
        <p:nvSpPr>
          <p:cNvPr id="41" name="Abrir llave 40">
            <a:extLst>
              <a:ext uri="{FF2B5EF4-FFF2-40B4-BE49-F238E27FC236}">
                <a16:creationId xmlns:a16="http://schemas.microsoft.com/office/drawing/2014/main" id="{BC9057B0-1DD7-41E8-9BF3-856F91CE43A8}"/>
              </a:ext>
            </a:extLst>
          </p:cNvPr>
          <p:cNvSpPr/>
          <p:nvPr/>
        </p:nvSpPr>
        <p:spPr>
          <a:xfrm>
            <a:off x="9039840" y="2547318"/>
            <a:ext cx="662608" cy="5403546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2" name="Gráfico 12" descr="Audiencia objetivo">
            <a:extLst>
              <a:ext uri="{FF2B5EF4-FFF2-40B4-BE49-F238E27FC236}">
                <a16:creationId xmlns:a16="http://schemas.microsoft.com/office/drawing/2014/main" id="{2C73F56C-0E0A-43FD-96D3-FB5A9165EB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27089" y="2185286"/>
            <a:ext cx="941315" cy="83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3304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789418" y="493490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0C37946-E468-4D8F-AE11-69EDC47E57F9}"/>
              </a:ext>
            </a:extLst>
          </p:cNvPr>
          <p:cNvCxnSpPr/>
          <p:nvPr/>
        </p:nvCxnSpPr>
        <p:spPr>
          <a:xfrm>
            <a:off x="5446518" y="3151482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4EBDDCC2-B348-45DC-AE4C-40F8417CED03}"/>
              </a:ext>
            </a:extLst>
          </p:cNvPr>
          <p:cNvSpPr txBox="1"/>
          <p:nvPr/>
        </p:nvSpPr>
        <p:spPr>
          <a:xfrm>
            <a:off x="1666507" y="7762405"/>
            <a:ext cx="3825813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MX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Arial"/>
                <a:sym typeface="Arial"/>
              </a:rPr>
              <a:t>Objetivo</a:t>
            </a:r>
            <a:endParaRPr lang="es-CO" sz="2800" spc="-151">
              <a:solidFill>
                <a:schemeClr val="tx1">
                  <a:lumMod val="65000"/>
                  <a:lumOff val="35000"/>
                </a:schemeClr>
              </a:solidFill>
              <a:latin typeface="Calibri Light"/>
              <a:cs typeface="Arial"/>
              <a:sym typeface="Arial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17E81BD-53EE-4847-91BB-607DEA731A5C}"/>
              </a:ext>
            </a:extLst>
          </p:cNvPr>
          <p:cNvSpPr txBox="1"/>
          <p:nvPr/>
        </p:nvSpPr>
        <p:spPr>
          <a:xfrm>
            <a:off x="5610407" y="7759014"/>
            <a:ext cx="2986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Calibri Light"/>
                <a:sym typeface="Arial"/>
              </a:rPr>
              <a:t>Alcance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FB6203E4-1834-442C-8955-B7A0917F78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1132923"/>
              </p:ext>
            </p:extLst>
          </p:nvPr>
        </p:nvGraphicFramePr>
        <p:xfrm>
          <a:off x="9352998" y="2941545"/>
          <a:ext cx="4468868" cy="4653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Abrir llave 9">
            <a:extLst>
              <a:ext uri="{FF2B5EF4-FFF2-40B4-BE49-F238E27FC236}">
                <a16:creationId xmlns:a16="http://schemas.microsoft.com/office/drawing/2014/main" id="{3B665B6E-5D58-454F-9ABB-2F728EF92BA1}"/>
              </a:ext>
            </a:extLst>
          </p:cNvPr>
          <p:cNvSpPr/>
          <p:nvPr/>
        </p:nvSpPr>
        <p:spPr>
          <a:xfrm>
            <a:off x="8755674" y="2462883"/>
            <a:ext cx="662608" cy="5303415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9180EE6B-03F7-4D35-A0B2-727B2E065722}"/>
              </a:ext>
            </a:extLst>
          </p:cNvPr>
          <p:cNvSpPr txBox="1"/>
          <p:nvPr/>
        </p:nvSpPr>
        <p:spPr>
          <a:xfrm>
            <a:off x="3226687" y="2031132"/>
            <a:ext cx="6426591" cy="12311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  <a:sym typeface="Arial"/>
              </a:rPr>
              <a:t>Manejo</a:t>
            </a:r>
          </a:p>
          <a:p>
            <a:pPr defTabSz="914377"/>
            <a:r>
              <a:rPr lang="es-CO" sz="3200" b="1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   </a:t>
            </a:r>
            <a:endParaRPr lang="es-CO" sz="2400" b="1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92745F0-899A-4077-9A39-B71E1E25D6E9}"/>
              </a:ext>
            </a:extLst>
          </p:cNvPr>
          <p:cNvSpPr/>
          <p:nvPr/>
        </p:nvSpPr>
        <p:spPr>
          <a:xfrm>
            <a:off x="1895467" y="5095570"/>
            <a:ext cx="3381455" cy="206210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s-MX" sz="1600" i="1" dirty="0"/>
              <a:t>Optimizar la organización y coordinación interinstitucional en la ejecución de los servicios de </a:t>
            </a:r>
            <a:r>
              <a:rPr lang="es-MX" sz="1600" i="1" dirty="0" err="1"/>
              <a:t>prevencion</a:t>
            </a:r>
            <a:r>
              <a:rPr lang="es-MX" sz="1600" i="1" dirty="0"/>
              <a:t> y respuesta, requeridos para la atención efectiva de las emergencias en Incendios, materiales peligrosos y rescates en todas sus modalidades en Bogotá D.C.</a:t>
            </a:r>
            <a:endParaRPr lang="es-ES" sz="1600" i="1" dirty="0"/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AB9936E4-0127-4D07-A05E-8357B7A53645}"/>
              </a:ext>
            </a:extLst>
          </p:cNvPr>
          <p:cNvSpPr txBox="1"/>
          <p:nvPr/>
        </p:nvSpPr>
        <p:spPr>
          <a:xfrm>
            <a:off x="9240327" y="7763845"/>
            <a:ext cx="394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Calibri Light"/>
                <a:sym typeface="Arial"/>
              </a:rPr>
              <a:t>Producto</a:t>
            </a:r>
            <a:endParaRPr lang="es-CO" sz="2800" spc="-151">
              <a:solidFill>
                <a:schemeClr val="tx1">
                  <a:lumMod val="65000"/>
                  <a:lumOff val="35000"/>
                </a:schemeClr>
              </a:solidFill>
              <a:latin typeface="Calibri Light"/>
              <a:cs typeface="Calibri Light"/>
              <a:sym typeface="Arial"/>
            </a:endParaRPr>
          </a:p>
        </p:txBody>
      </p:sp>
      <p:pic>
        <p:nvPicPr>
          <p:cNvPr id="15" name="Gráfico 57">
            <a:extLst>
              <a:ext uri="{FF2B5EF4-FFF2-40B4-BE49-F238E27FC236}">
                <a16:creationId xmlns:a16="http://schemas.microsoft.com/office/drawing/2014/main" id="{ACEFA089-8A8D-4727-A41A-BCAF1AC25C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95410" y="1943800"/>
            <a:ext cx="1187569" cy="1216323"/>
          </a:xfrm>
          <a:prstGeom prst="rect">
            <a:avLst/>
          </a:prstGeom>
        </p:spPr>
      </p:pic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7F5AB0B9-7E0A-4279-8598-50C74E518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4774402"/>
              </p:ext>
            </p:extLst>
          </p:nvPr>
        </p:nvGraphicFramePr>
        <p:xfrm>
          <a:off x="5824279" y="3264051"/>
          <a:ext cx="2932474" cy="4601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7" name="Oval 13">
            <a:extLst>
              <a:ext uri="{FF2B5EF4-FFF2-40B4-BE49-F238E27FC236}">
                <a16:creationId xmlns:a16="http://schemas.microsoft.com/office/drawing/2014/main" id="{1F0CFE9C-E866-40DD-90B0-DAFFCE40EAFB}"/>
              </a:ext>
            </a:extLst>
          </p:cNvPr>
          <p:cNvSpPr/>
          <p:nvPr/>
        </p:nvSpPr>
        <p:spPr>
          <a:xfrm>
            <a:off x="2012554" y="1718816"/>
            <a:ext cx="1762124" cy="1799010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sng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CC44532D-AC14-4537-9EE3-FCBD7D7AB68F}"/>
              </a:ext>
            </a:extLst>
          </p:cNvPr>
          <p:cNvPicPr>
            <a:picLocks noChangeAspect="1"/>
          </p:cNvPicPr>
          <p:nvPr/>
        </p:nvPicPr>
        <p:blipFill>
          <a:blip r:embed="rId15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596" b="92677" l="10000" r="92750">
                        <a14:foregroundMark x1="85250" y1="92677" x2="85250" y2="92677"/>
                        <a14:foregroundMark x1="92750" y1="87879" x2="92750" y2="87879"/>
                        <a14:foregroundMark x1="33250" y1="86111" x2="33250" y2="86111"/>
                        <a14:foregroundMark x1="27750" y1="31566" x2="27750" y2="31566"/>
                        <a14:foregroundMark x1="75250" y1="15909" x2="75250" y2="15909"/>
                        <a14:foregroundMark x1="55500" y1="43434" x2="55500" y2="4343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92830" y="1990113"/>
            <a:ext cx="1187569" cy="117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9667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933434" y="533449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390A1712-AE9E-46F5-AB42-CA0ABEC71865}"/>
              </a:ext>
            </a:extLst>
          </p:cNvPr>
          <p:cNvCxnSpPr/>
          <p:nvPr/>
        </p:nvCxnSpPr>
        <p:spPr>
          <a:xfrm>
            <a:off x="5518526" y="3007466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4A81CEFC-3271-43FF-9326-0794FDFF8E2F}"/>
              </a:ext>
            </a:extLst>
          </p:cNvPr>
          <p:cNvSpPr txBox="1"/>
          <p:nvPr/>
        </p:nvSpPr>
        <p:spPr>
          <a:xfrm>
            <a:off x="1738515" y="7618389"/>
            <a:ext cx="3825813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MX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Arial"/>
                <a:sym typeface="Arial"/>
              </a:rPr>
              <a:t>Objetivo</a:t>
            </a:r>
            <a:endParaRPr lang="es-CO" sz="2800" spc="-151">
              <a:solidFill>
                <a:schemeClr val="tx1">
                  <a:lumMod val="65000"/>
                  <a:lumOff val="35000"/>
                </a:schemeClr>
              </a:solidFill>
              <a:latin typeface="Calibri Light"/>
              <a:cs typeface="Arial"/>
              <a:sym typeface="Arial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9A0D06F-6B1F-4E1E-8231-316FDF653186}"/>
              </a:ext>
            </a:extLst>
          </p:cNvPr>
          <p:cNvSpPr txBox="1"/>
          <p:nvPr/>
        </p:nvSpPr>
        <p:spPr>
          <a:xfrm>
            <a:off x="5682415" y="7614998"/>
            <a:ext cx="2986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Calibri Light"/>
                <a:sym typeface="Arial"/>
              </a:rPr>
              <a:t>Alcance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03605C59-D11B-4D44-A784-36563532F5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679078"/>
              </p:ext>
            </p:extLst>
          </p:nvPr>
        </p:nvGraphicFramePr>
        <p:xfrm>
          <a:off x="9425006" y="2797529"/>
          <a:ext cx="4468868" cy="4653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Abrir llave 9">
            <a:extLst>
              <a:ext uri="{FF2B5EF4-FFF2-40B4-BE49-F238E27FC236}">
                <a16:creationId xmlns:a16="http://schemas.microsoft.com/office/drawing/2014/main" id="{51F03EEC-70E0-41F8-8A8F-09013D011E2C}"/>
              </a:ext>
            </a:extLst>
          </p:cNvPr>
          <p:cNvSpPr/>
          <p:nvPr/>
        </p:nvSpPr>
        <p:spPr>
          <a:xfrm>
            <a:off x="8827682" y="2653730"/>
            <a:ext cx="662608" cy="5303415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E2BFFF01-8650-4687-AD90-C4CD1DFC38D7}"/>
              </a:ext>
            </a:extLst>
          </p:cNvPr>
          <p:cNvSpPr txBox="1"/>
          <p:nvPr/>
        </p:nvSpPr>
        <p:spPr>
          <a:xfrm>
            <a:off x="3298695" y="1887116"/>
            <a:ext cx="6426591" cy="12742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  <a:sym typeface="Arial"/>
              </a:rPr>
              <a:t>Servicio a la Ciudadanía</a:t>
            </a:r>
          </a:p>
          <a:p>
            <a:pPr defTabSz="914377"/>
            <a:r>
              <a:rPr lang="es-CO" sz="3200" b="1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   </a:t>
            </a:r>
            <a:endParaRPr lang="es-CO" sz="2400" b="1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12" name="Oval 13">
            <a:extLst>
              <a:ext uri="{FF2B5EF4-FFF2-40B4-BE49-F238E27FC236}">
                <a16:creationId xmlns:a16="http://schemas.microsoft.com/office/drawing/2014/main" id="{698D20AA-F4FD-4395-BD72-C2D2A01E4CED}"/>
              </a:ext>
            </a:extLst>
          </p:cNvPr>
          <p:cNvSpPr/>
          <p:nvPr/>
        </p:nvSpPr>
        <p:spPr>
          <a:xfrm>
            <a:off x="1750029" y="1590868"/>
            <a:ext cx="1620000" cy="1620000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5B9637F-1E43-435C-A720-8A0F7B46BEFE}"/>
              </a:ext>
            </a:extLst>
          </p:cNvPr>
          <p:cNvSpPr/>
          <p:nvPr/>
        </p:nvSpPr>
        <p:spPr>
          <a:xfrm>
            <a:off x="1967475" y="4951554"/>
            <a:ext cx="3381455" cy="181588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s-MX" sz="1600" i="1" dirty="0"/>
              <a:t>Establecer las directrices para la atención a la ciudadanía a través de canales efectivos de comunicación para prestar una atención oportuna en el marco de la Política Pública Distrital de Servicio a la Ciudadanía y demás normas que regulatorias.</a:t>
            </a:r>
            <a:endParaRPr lang="es-ES" sz="1600" i="1" dirty="0"/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8B578D65-D7F9-45D6-8997-925CBEB1BDAE}"/>
              </a:ext>
            </a:extLst>
          </p:cNvPr>
          <p:cNvSpPr txBox="1"/>
          <p:nvPr/>
        </p:nvSpPr>
        <p:spPr>
          <a:xfrm>
            <a:off x="9312335" y="7619829"/>
            <a:ext cx="394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8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 Light"/>
                <a:cs typeface="Calibri Light"/>
                <a:sym typeface="Arial"/>
              </a:rPr>
              <a:t>Producto</a:t>
            </a:r>
            <a:endParaRPr lang="es-CO" sz="2800" spc="-151">
              <a:solidFill>
                <a:schemeClr val="tx1">
                  <a:lumMod val="65000"/>
                  <a:lumOff val="35000"/>
                </a:schemeClr>
              </a:solidFill>
              <a:latin typeface="Calibri Light"/>
              <a:cs typeface="Calibri Light"/>
              <a:sym typeface="Arial"/>
            </a:endParaRPr>
          </a:p>
        </p:txBody>
      </p:sp>
      <p:pic>
        <p:nvPicPr>
          <p:cNvPr id="15" name="Gráfico 57">
            <a:extLst>
              <a:ext uri="{FF2B5EF4-FFF2-40B4-BE49-F238E27FC236}">
                <a16:creationId xmlns:a16="http://schemas.microsoft.com/office/drawing/2014/main" id="{637DA4E3-8B26-4743-81BE-C373991CAE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67418" y="1799784"/>
            <a:ext cx="1187569" cy="1216323"/>
          </a:xfrm>
          <a:prstGeom prst="rect">
            <a:avLst/>
          </a:prstGeom>
        </p:spPr>
      </p:pic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3FEC4BE5-579C-4660-8390-624CADEA53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7350432"/>
              </p:ext>
            </p:extLst>
          </p:nvPr>
        </p:nvGraphicFramePr>
        <p:xfrm>
          <a:off x="5896287" y="3120035"/>
          <a:ext cx="2932474" cy="4601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412881166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861426" y="418978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5FE9C37-2093-4D5A-B59D-A3E9F9AA4E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7150049"/>
              </p:ext>
            </p:extLst>
          </p:nvPr>
        </p:nvGraphicFramePr>
        <p:xfrm>
          <a:off x="6156140" y="2865774"/>
          <a:ext cx="2552767" cy="356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369A14F-569D-4E43-9392-272D0E2648F1}"/>
              </a:ext>
            </a:extLst>
          </p:cNvPr>
          <p:cNvCxnSpPr/>
          <p:nvPr/>
        </p:nvCxnSpPr>
        <p:spPr>
          <a:xfrm>
            <a:off x="5700951" y="2863450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8">
            <a:extLst>
              <a:ext uri="{FF2B5EF4-FFF2-40B4-BE49-F238E27FC236}">
                <a16:creationId xmlns:a16="http://schemas.microsoft.com/office/drawing/2014/main" id="{7B2FE36A-A535-460E-A47F-6A688499B530}"/>
              </a:ext>
            </a:extLst>
          </p:cNvPr>
          <p:cNvSpPr txBox="1"/>
          <p:nvPr/>
        </p:nvSpPr>
        <p:spPr>
          <a:xfrm>
            <a:off x="3087013" y="7600378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2022A9B-A584-4D06-812F-8DA65A7C78A5}"/>
              </a:ext>
            </a:extLst>
          </p:cNvPr>
          <p:cNvSpPr txBox="1"/>
          <p:nvPr/>
        </p:nvSpPr>
        <p:spPr>
          <a:xfrm>
            <a:off x="6896397" y="7600379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ADBBD30D-033E-42B3-AD98-10398DD0E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778280"/>
              </p:ext>
            </p:extLst>
          </p:nvPr>
        </p:nvGraphicFramePr>
        <p:xfrm>
          <a:off x="9500297" y="3005288"/>
          <a:ext cx="3507190" cy="4624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Abrir llave 10">
            <a:extLst>
              <a:ext uri="{FF2B5EF4-FFF2-40B4-BE49-F238E27FC236}">
                <a16:creationId xmlns:a16="http://schemas.microsoft.com/office/drawing/2014/main" id="{2C88754F-0C79-448E-B2F9-F716A3ADD9F1}"/>
              </a:ext>
            </a:extLst>
          </p:cNvPr>
          <p:cNvSpPr/>
          <p:nvPr/>
        </p:nvSpPr>
        <p:spPr>
          <a:xfrm>
            <a:off x="8891671" y="2863450"/>
            <a:ext cx="662608" cy="5001491"/>
          </a:xfrm>
          <a:prstGeom prst="leftBrace">
            <a:avLst>
              <a:gd name="adj1" fmla="val 8333"/>
              <a:gd name="adj2" fmla="val 51367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D395B214-A3C6-41BA-ADA1-C8E82BCCDE29}"/>
              </a:ext>
            </a:extLst>
          </p:cNvPr>
          <p:cNvSpPr txBox="1"/>
          <p:nvPr/>
        </p:nvSpPr>
        <p:spPr>
          <a:xfrm>
            <a:off x="3684029" y="1729132"/>
            <a:ext cx="10610402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914377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Gestión Jurídica </a:t>
            </a: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B05CDA2C-95BD-4396-9734-44C3FC8A839F}"/>
              </a:ext>
            </a:extLst>
          </p:cNvPr>
          <p:cNvSpPr/>
          <p:nvPr/>
        </p:nvSpPr>
        <p:spPr>
          <a:xfrm>
            <a:off x="2156570" y="1721186"/>
            <a:ext cx="1620000" cy="162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334D510-F5FF-4DBF-8ED1-37B7ADB0BCC0}"/>
              </a:ext>
            </a:extLst>
          </p:cNvPr>
          <p:cNvSpPr/>
          <p:nvPr/>
        </p:nvSpPr>
        <p:spPr>
          <a:xfrm>
            <a:off x="2277620" y="3589834"/>
            <a:ext cx="321469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s-MX" sz="1600" i="1" dirty="0">
                <a:ea typeface="+mn-lt"/>
                <a:cs typeface="+mn-lt"/>
              </a:rPr>
              <a:t>Direccionar y asesorar jurídicamente a las diversas áreas de la UAECOB garantizando y asegurando el cumplimiento de las Normas Constitucionales y Legales en todas las actuaciones administrativas y lineamientos jurídicos que se expidan o celebren salvaguardando los intereses y la seguridad jurídica de la Entidad. Representar jurídicamente a la Entidad. Reducir el daño antijurídico en la entidad y en las actuaciones de la entidad. Preservar la permanente actualización normativa. </a:t>
            </a:r>
            <a:endParaRPr lang="es-CO" sz="1600" i="1" dirty="0">
              <a:ea typeface="+mn-lt"/>
              <a:cs typeface="+mn-lt"/>
            </a:endParaRP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8E34D3CA-C906-4152-BE9D-23646D30529F}"/>
              </a:ext>
            </a:extLst>
          </p:cNvPr>
          <p:cNvSpPr txBox="1"/>
          <p:nvPr/>
        </p:nvSpPr>
        <p:spPr>
          <a:xfrm>
            <a:off x="10556511" y="7664673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16" name="Gráfico 71" descr="Juez">
            <a:extLst>
              <a:ext uri="{FF2B5EF4-FFF2-40B4-BE49-F238E27FC236}">
                <a16:creationId xmlns:a16="http://schemas.microsoft.com/office/drawing/2014/main" id="{97E5FD92-0467-4EED-874D-993B3437AA8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69997" y="1994803"/>
            <a:ext cx="664986" cy="1072765"/>
          </a:xfrm>
          <a:prstGeom prst="rect">
            <a:avLst/>
          </a:prstGeom>
          <a:noFill/>
          <a:ln w="28575">
            <a:noFill/>
          </a:ln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8CF605BA-0340-4892-88A6-F97D171D03B8}"/>
              </a:ext>
            </a:extLst>
          </p:cNvPr>
          <p:cNvSpPr/>
          <p:nvPr/>
        </p:nvSpPr>
        <p:spPr>
          <a:xfrm>
            <a:off x="6094502" y="7010425"/>
            <a:ext cx="2674265" cy="50366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s-CO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7E56A2DF-D650-42EF-8946-5F616A86CF69}"/>
              </a:ext>
            </a:extLst>
          </p:cNvPr>
          <p:cNvGrpSpPr/>
          <p:nvPr/>
        </p:nvGrpSpPr>
        <p:grpSpPr>
          <a:xfrm>
            <a:off x="6156140" y="6557070"/>
            <a:ext cx="2612627" cy="743155"/>
            <a:chOff x="134159" y="2217773"/>
            <a:chExt cx="2625323" cy="743155"/>
          </a:xfrm>
          <a:solidFill>
            <a:srgbClr val="FFFF00"/>
          </a:solidFill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89646118-D21E-4430-80CD-BD6A4C5E0230}"/>
                </a:ext>
              </a:extLst>
            </p:cNvPr>
            <p:cNvSpPr/>
            <p:nvPr/>
          </p:nvSpPr>
          <p:spPr>
            <a:xfrm>
              <a:off x="134159" y="2217773"/>
              <a:ext cx="2625323" cy="743155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20" name="Rectángulo: esquinas redondeadas 5">
              <a:extLst>
                <a:ext uri="{FF2B5EF4-FFF2-40B4-BE49-F238E27FC236}">
                  <a16:creationId xmlns:a16="http://schemas.microsoft.com/office/drawing/2014/main" id="{323B7086-B731-4B8C-A25A-2E43DE9E4B77}"/>
                </a:ext>
              </a:extLst>
            </p:cNvPr>
            <p:cNvSpPr txBox="1"/>
            <p:nvPr/>
          </p:nvSpPr>
          <p:spPr>
            <a:xfrm>
              <a:off x="206715" y="2290329"/>
              <a:ext cx="2552767" cy="67059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011" tIns="0" rIns="73011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1400" dirty="0">
                  <a:solidFill>
                    <a:schemeClr val="tx1"/>
                  </a:solidFill>
                </a:rPr>
                <a:t>Lineamientos jurídicos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779483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9836329" y="267080"/>
            <a:ext cx="5030736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5000" b="1" dirty="0"/>
              <a:t>Mapa de Procesos</a:t>
            </a:r>
            <a:endParaRPr lang="es-ES" sz="5000" b="1" dirty="0"/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BCE6352E-F19C-4868-8E99-9BCBBB198170}"/>
              </a:ext>
            </a:extLst>
          </p:cNvPr>
          <p:cNvCxnSpPr/>
          <p:nvPr/>
        </p:nvCxnSpPr>
        <p:spPr>
          <a:xfrm>
            <a:off x="5704588" y="2863091"/>
            <a:ext cx="28824" cy="52628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8">
            <a:extLst>
              <a:ext uri="{FF2B5EF4-FFF2-40B4-BE49-F238E27FC236}">
                <a16:creationId xmlns:a16="http://schemas.microsoft.com/office/drawing/2014/main" id="{C647A21B-78F5-420A-B543-77901865EB49}"/>
              </a:ext>
            </a:extLst>
          </p:cNvPr>
          <p:cNvSpPr txBox="1"/>
          <p:nvPr/>
        </p:nvSpPr>
        <p:spPr>
          <a:xfrm>
            <a:off x="3090650" y="7744394"/>
            <a:ext cx="1250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Objetivo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sp>
        <p:nvSpPr>
          <p:cNvPr id="39" name="TextBox 8">
            <a:extLst>
              <a:ext uri="{FF2B5EF4-FFF2-40B4-BE49-F238E27FC236}">
                <a16:creationId xmlns:a16="http://schemas.microsoft.com/office/drawing/2014/main" id="{E063ABFB-2692-41C4-9026-4CE8CA8608D1}"/>
              </a:ext>
            </a:extLst>
          </p:cNvPr>
          <p:cNvSpPr txBox="1"/>
          <p:nvPr/>
        </p:nvSpPr>
        <p:spPr>
          <a:xfrm>
            <a:off x="6900034" y="7744395"/>
            <a:ext cx="1020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CO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Alcance</a:t>
            </a:r>
          </a:p>
        </p:txBody>
      </p:sp>
      <p:sp>
        <p:nvSpPr>
          <p:cNvPr id="40" name="Abrir llave 39">
            <a:extLst>
              <a:ext uri="{FF2B5EF4-FFF2-40B4-BE49-F238E27FC236}">
                <a16:creationId xmlns:a16="http://schemas.microsoft.com/office/drawing/2014/main" id="{F3F22E8E-9296-4BED-BACD-23FC821F4FFE}"/>
              </a:ext>
            </a:extLst>
          </p:cNvPr>
          <p:cNvSpPr/>
          <p:nvPr/>
        </p:nvSpPr>
        <p:spPr>
          <a:xfrm>
            <a:off x="9058610" y="2329966"/>
            <a:ext cx="410297" cy="5534617"/>
          </a:xfrm>
          <a:prstGeom prst="leftBrace">
            <a:avLst>
              <a:gd name="adj1" fmla="val 0"/>
              <a:gd name="adj2" fmla="val 51367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1" name="TextBox 8">
            <a:extLst>
              <a:ext uri="{FF2B5EF4-FFF2-40B4-BE49-F238E27FC236}">
                <a16:creationId xmlns:a16="http://schemas.microsoft.com/office/drawing/2014/main" id="{4477D1EA-48A2-4EEC-9556-10DE1620F951}"/>
              </a:ext>
            </a:extLst>
          </p:cNvPr>
          <p:cNvSpPr txBox="1"/>
          <p:nvPr/>
        </p:nvSpPr>
        <p:spPr>
          <a:xfrm>
            <a:off x="2851424" y="1417650"/>
            <a:ext cx="12338594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 fontAlgn="ctr"/>
            <a:r>
              <a:rPr lang="es-CO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Gestión</a:t>
            </a:r>
            <a:r>
              <a:rPr lang="es-ES" sz="4200" b="1" spc="-151" dirty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 tecnologías de la información y las comunicaciones</a:t>
            </a:r>
          </a:p>
        </p:txBody>
      </p:sp>
      <p:sp>
        <p:nvSpPr>
          <p:cNvPr id="42" name="Oval 13">
            <a:extLst>
              <a:ext uri="{FF2B5EF4-FFF2-40B4-BE49-F238E27FC236}">
                <a16:creationId xmlns:a16="http://schemas.microsoft.com/office/drawing/2014/main" id="{00898AD5-E39B-4BCE-8D89-086E2A13A0A7}"/>
              </a:ext>
            </a:extLst>
          </p:cNvPr>
          <p:cNvSpPr/>
          <p:nvPr/>
        </p:nvSpPr>
        <p:spPr>
          <a:xfrm>
            <a:off x="1436490" y="1861642"/>
            <a:ext cx="1620000" cy="162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44CC3B2-40A1-4472-A525-22F07A56CF25}"/>
              </a:ext>
            </a:extLst>
          </p:cNvPr>
          <p:cNvSpPr/>
          <p:nvPr/>
        </p:nvSpPr>
        <p:spPr>
          <a:xfrm>
            <a:off x="2227410" y="4455895"/>
            <a:ext cx="3214690" cy="23083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s-MX" sz="1600" i="1" dirty="0">
                <a:ea typeface="+mn-lt"/>
                <a:cs typeface="+mn-lt"/>
              </a:rPr>
              <a:t>Generar e implementar soluciones estratégicas y proyectos de optimización en el área de TICS, para el cumplimiento de los fines misionales de la UAECOB, apoyados en los lineamientos, estándares y mejores practicas de TI de acuerdo con el modelo de arquitectura definido por MINTIC</a:t>
            </a:r>
            <a:endParaRPr lang="es-CO" sz="1600" i="1" dirty="0">
              <a:cs typeface="Calibri Light"/>
            </a:endParaRPr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id="{ADA8BB13-500A-4199-B16A-CF457941CD51}"/>
              </a:ext>
            </a:extLst>
          </p:cNvPr>
          <p:cNvSpPr txBox="1"/>
          <p:nvPr/>
        </p:nvSpPr>
        <p:spPr>
          <a:xfrm>
            <a:off x="10560148" y="7808689"/>
            <a:ext cx="1284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s-MX" sz="2400" spc="-15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/>
                <a:cs typeface="Arial"/>
                <a:sym typeface="Arial"/>
              </a:rPr>
              <a:t>Producto</a:t>
            </a:r>
            <a:endParaRPr lang="es-CO" sz="2400" spc="-15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cs typeface="Arial"/>
              <a:sym typeface="Arial"/>
            </a:endParaRPr>
          </a:p>
        </p:txBody>
      </p:sp>
      <p:pic>
        <p:nvPicPr>
          <p:cNvPr id="46" name="Gráfico 45" descr="Informática en la nube">
            <a:extLst>
              <a:ext uri="{FF2B5EF4-FFF2-40B4-BE49-F238E27FC236}">
                <a16:creationId xmlns:a16="http://schemas.microsoft.com/office/drawing/2014/main" id="{44F6558D-1979-41AA-8860-4B2D5441B2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57705" y="2072963"/>
            <a:ext cx="874929" cy="1012815"/>
          </a:xfrm>
          <a:prstGeom prst="rect">
            <a:avLst/>
          </a:prstGeom>
        </p:spPr>
      </p:pic>
      <p:grpSp>
        <p:nvGrpSpPr>
          <p:cNvPr id="47" name="Grupo 46">
            <a:extLst>
              <a:ext uri="{FF2B5EF4-FFF2-40B4-BE49-F238E27FC236}">
                <a16:creationId xmlns:a16="http://schemas.microsoft.com/office/drawing/2014/main" id="{34F7DB44-82D6-47A0-8F9E-DD3766B7E986}"/>
              </a:ext>
            </a:extLst>
          </p:cNvPr>
          <p:cNvGrpSpPr/>
          <p:nvPr/>
        </p:nvGrpSpPr>
        <p:grpSpPr>
          <a:xfrm>
            <a:off x="6213877" y="5548636"/>
            <a:ext cx="2408132" cy="591924"/>
            <a:chOff x="3990099" y="1694618"/>
            <a:chExt cx="2408132" cy="713107"/>
          </a:xfrm>
          <a:solidFill>
            <a:schemeClr val="bg1"/>
          </a:solidFill>
        </p:grpSpPr>
        <p:sp>
          <p:nvSpPr>
            <p:cNvPr id="48" name="Rectángulo: esquinas redondeadas 47">
              <a:extLst>
                <a:ext uri="{FF2B5EF4-FFF2-40B4-BE49-F238E27FC236}">
                  <a16:creationId xmlns:a16="http://schemas.microsoft.com/office/drawing/2014/main" id="{31EA0C9E-212C-4CBD-8EF6-AA23F9F72DAB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>
                <a:solidFill>
                  <a:schemeClr val="tx1"/>
                </a:solidFill>
              </a:endParaRPr>
            </a:p>
          </p:txBody>
        </p:sp>
        <p:sp>
          <p:nvSpPr>
            <p:cNvPr id="49" name="Rectángulo: esquinas redondeadas 48">
              <a:extLst>
                <a:ext uri="{FF2B5EF4-FFF2-40B4-BE49-F238E27FC236}">
                  <a16:creationId xmlns:a16="http://schemas.microsoft.com/office/drawing/2014/main" id="{12903B68-B51F-441B-8972-C6762649827F}"/>
                </a:ext>
              </a:extLst>
            </p:cNvPr>
            <p:cNvSpPr/>
            <p:nvPr/>
          </p:nvSpPr>
          <p:spPr>
            <a:xfrm>
              <a:off x="4170977" y="1694618"/>
              <a:ext cx="2227253" cy="591921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spcFirstLastPara="0" vert="horz" wrap="square" lIns="67542" tIns="0" rIns="67542" bIns="0" numCol="1" spcCol="1270" anchor="ctr" anchorCtr="0">
              <a:noAutofit/>
            </a:bodyPr>
            <a:lstStyle/>
            <a:p>
              <a:pPr algn="ctr"/>
              <a:r>
                <a:rPr lang="es-ES" sz="1400" dirty="0"/>
                <a:t>Infraestructura tecnológica</a:t>
              </a:r>
            </a:p>
          </p:txBody>
        </p:sp>
      </p:grpSp>
      <p:grpSp>
        <p:nvGrpSpPr>
          <p:cNvPr id="50" name="Grupo 49">
            <a:extLst>
              <a:ext uri="{FF2B5EF4-FFF2-40B4-BE49-F238E27FC236}">
                <a16:creationId xmlns:a16="http://schemas.microsoft.com/office/drawing/2014/main" id="{67ABF64F-1C60-4F75-9E1E-5668204920FF}"/>
              </a:ext>
            </a:extLst>
          </p:cNvPr>
          <p:cNvGrpSpPr/>
          <p:nvPr/>
        </p:nvGrpSpPr>
        <p:grpSpPr>
          <a:xfrm>
            <a:off x="6191945" y="4513483"/>
            <a:ext cx="2408132" cy="591924"/>
            <a:chOff x="3990099" y="1694618"/>
            <a:chExt cx="2408132" cy="713107"/>
          </a:xfrm>
          <a:solidFill>
            <a:schemeClr val="bg1"/>
          </a:solidFill>
        </p:grpSpPr>
        <p:sp>
          <p:nvSpPr>
            <p:cNvPr id="51" name="Rectángulo: esquinas redondeadas 50">
              <a:extLst>
                <a:ext uri="{FF2B5EF4-FFF2-40B4-BE49-F238E27FC236}">
                  <a16:creationId xmlns:a16="http://schemas.microsoft.com/office/drawing/2014/main" id="{F5B3E886-523D-4BC0-9428-40830888C2EC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>
                <a:solidFill>
                  <a:schemeClr val="tx1"/>
                </a:solidFill>
              </a:endParaRPr>
            </a:p>
          </p:txBody>
        </p:sp>
        <p:sp>
          <p:nvSpPr>
            <p:cNvPr id="52" name="Rectángulo: esquinas redondeadas 51">
              <a:extLst>
                <a:ext uri="{FF2B5EF4-FFF2-40B4-BE49-F238E27FC236}">
                  <a16:creationId xmlns:a16="http://schemas.microsoft.com/office/drawing/2014/main" id="{07342F34-4C00-41B2-9984-39287BF8ABA0}"/>
                </a:ext>
              </a:extLst>
            </p:cNvPr>
            <p:cNvSpPr/>
            <p:nvPr/>
          </p:nvSpPr>
          <p:spPr>
            <a:xfrm>
              <a:off x="4170977" y="1694618"/>
              <a:ext cx="2227253" cy="591921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spcFirstLastPara="0" vert="horz" wrap="square" lIns="67542" tIns="0" rIns="67542" bIns="0" numCol="1" spcCol="1270" anchor="ctr" anchorCtr="0">
              <a:noAutofit/>
            </a:bodyPr>
            <a:lstStyle/>
            <a:p>
              <a:pPr algn="ctr"/>
              <a:r>
                <a:rPr lang="es-ES" sz="1400" dirty="0"/>
                <a:t>Sistemas de información</a:t>
              </a:r>
            </a:p>
          </p:txBody>
        </p: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23A4EEF7-9A92-46B9-A77B-B7D20B2871CD}"/>
              </a:ext>
            </a:extLst>
          </p:cNvPr>
          <p:cNvGrpSpPr/>
          <p:nvPr/>
        </p:nvGrpSpPr>
        <p:grpSpPr>
          <a:xfrm>
            <a:off x="6191945" y="3262041"/>
            <a:ext cx="2408132" cy="931583"/>
            <a:chOff x="3990099" y="1285422"/>
            <a:chExt cx="2408132" cy="1122303"/>
          </a:xfrm>
          <a:solidFill>
            <a:schemeClr val="bg1"/>
          </a:solidFill>
        </p:grpSpPr>
        <p:sp>
          <p:nvSpPr>
            <p:cNvPr id="54" name="Rectángulo: esquinas redondeadas 53">
              <a:extLst>
                <a:ext uri="{FF2B5EF4-FFF2-40B4-BE49-F238E27FC236}">
                  <a16:creationId xmlns:a16="http://schemas.microsoft.com/office/drawing/2014/main" id="{6EC0B496-A6BD-465F-B966-B5B78486ED24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>
                <a:solidFill>
                  <a:schemeClr val="tx1"/>
                </a:solidFill>
              </a:endParaRPr>
            </a:p>
          </p:txBody>
        </p:sp>
        <p:sp>
          <p:nvSpPr>
            <p:cNvPr id="55" name="Rectángulo: esquinas redondeadas 54">
              <a:extLst>
                <a:ext uri="{FF2B5EF4-FFF2-40B4-BE49-F238E27FC236}">
                  <a16:creationId xmlns:a16="http://schemas.microsoft.com/office/drawing/2014/main" id="{C8936676-5439-44B5-90CA-FA7B7783E7EB}"/>
                </a:ext>
              </a:extLst>
            </p:cNvPr>
            <p:cNvSpPr/>
            <p:nvPr/>
          </p:nvSpPr>
          <p:spPr>
            <a:xfrm>
              <a:off x="4170977" y="1285422"/>
              <a:ext cx="2227253" cy="1001121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spcFirstLastPara="0" vert="horz" wrap="square" lIns="67542" tIns="0" rIns="67542" bIns="0" numCol="1" spcCol="1270" anchor="ctr" anchorCtr="0">
              <a:noAutofit/>
            </a:bodyPr>
            <a:lstStyle/>
            <a:p>
              <a:pPr algn="ctr"/>
              <a:r>
                <a:rPr lang="es-CO" sz="1400" dirty="0">
                  <a:solidFill>
                    <a:schemeClr val="tx1"/>
                  </a:solidFill>
                </a:rPr>
                <a:t>Planeación Estratégica de tecnologías de la información  las comunicaciones</a:t>
              </a:r>
              <a:endParaRPr lang="es-ES" sz="1400" dirty="0"/>
            </a:p>
          </p:txBody>
        </p:sp>
      </p:grpSp>
      <p:sp>
        <p:nvSpPr>
          <p:cNvPr id="56" name="Rectángulo: esquinas diagonales redondeadas 55">
            <a:extLst>
              <a:ext uri="{FF2B5EF4-FFF2-40B4-BE49-F238E27FC236}">
                <a16:creationId xmlns:a16="http://schemas.microsoft.com/office/drawing/2014/main" id="{E3B26797-28CA-4F3C-BE08-7359CCB4379C}"/>
              </a:ext>
            </a:extLst>
          </p:cNvPr>
          <p:cNvSpPr/>
          <p:nvPr/>
        </p:nvSpPr>
        <p:spPr>
          <a:xfrm>
            <a:off x="9815270" y="2274970"/>
            <a:ext cx="2884903" cy="483952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PETI, Plan de Acción, Plan de comunicaciones</a:t>
            </a:r>
          </a:p>
        </p:txBody>
      </p:sp>
      <p:sp>
        <p:nvSpPr>
          <p:cNvPr id="57" name="Rectángulo: esquinas diagonales redondeadas 56">
            <a:extLst>
              <a:ext uri="{FF2B5EF4-FFF2-40B4-BE49-F238E27FC236}">
                <a16:creationId xmlns:a16="http://schemas.microsoft.com/office/drawing/2014/main" id="{1E3CA70B-D1CA-47A7-B580-06A2E1577597}"/>
              </a:ext>
            </a:extLst>
          </p:cNvPr>
          <p:cNvSpPr/>
          <p:nvPr/>
        </p:nvSpPr>
        <p:spPr>
          <a:xfrm>
            <a:off x="9815270" y="2818437"/>
            <a:ext cx="2904542" cy="443603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dirty="0">
                <a:solidFill>
                  <a:schemeClr val="tx1"/>
                </a:solidFill>
              </a:rPr>
              <a:t> Riesgos y Oportunidades identificados del Proceso </a:t>
            </a:r>
            <a:r>
              <a:rPr lang="es-ES" sz="1300" dirty="0">
                <a:solidFill>
                  <a:schemeClr val="tx1"/>
                </a:solidFill>
              </a:rPr>
              <a:t>	</a:t>
            </a:r>
            <a:endParaRPr lang="es-CO" sz="1300" dirty="0">
              <a:solidFill>
                <a:schemeClr val="tx1"/>
              </a:solidFill>
            </a:endParaRPr>
          </a:p>
        </p:txBody>
      </p:sp>
      <p:sp>
        <p:nvSpPr>
          <p:cNvPr id="58" name="Rectángulo: esquinas diagonales redondeadas 57">
            <a:extLst>
              <a:ext uri="{FF2B5EF4-FFF2-40B4-BE49-F238E27FC236}">
                <a16:creationId xmlns:a16="http://schemas.microsoft.com/office/drawing/2014/main" id="{555A0D72-2997-4D1F-93B4-14DC5004659C}"/>
              </a:ext>
            </a:extLst>
          </p:cNvPr>
          <p:cNvSpPr/>
          <p:nvPr/>
        </p:nvSpPr>
        <p:spPr>
          <a:xfrm>
            <a:off x="9805448" y="3331181"/>
            <a:ext cx="2884903" cy="547389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00" dirty="0">
                <a:solidFill>
                  <a:schemeClr val="tx1"/>
                </a:solidFill>
              </a:rPr>
              <a:t>Plan Estratégico de Seguridad de la Información</a:t>
            </a:r>
            <a:endParaRPr lang="es-CO" sz="1300" dirty="0">
              <a:solidFill>
                <a:schemeClr val="tx1"/>
              </a:solidFill>
            </a:endParaRPr>
          </a:p>
        </p:txBody>
      </p:sp>
      <p:sp>
        <p:nvSpPr>
          <p:cNvPr id="59" name="Rectángulo: esquinas diagonales redondeadas 58">
            <a:extLst>
              <a:ext uri="{FF2B5EF4-FFF2-40B4-BE49-F238E27FC236}">
                <a16:creationId xmlns:a16="http://schemas.microsoft.com/office/drawing/2014/main" id="{85B7D17C-D829-4477-B3ED-0BFADD3ACD21}"/>
              </a:ext>
            </a:extLst>
          </p:cNvPr>
          <p:cNvSpPr/>
          <p:nvPr/>
        </p:nvSpPr>
        <p:spPr>
          <a:xfrm>
            <a:off x="9825087" y="3947139"/>
            <a:ext cx="2884903" cy="881264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300" dirty="0">
                <a:solidFill>
                  <a:schemeClr val="tx1"/>
                </a:solidFill>
              </a:rPr>
              <a:t>Diseño, implementación y administración tecnológica de los sistemas de información de la entidad</a:t>
            </a:r>
          </a:p>
        </p:txBody>
      </p:sp>
      <p:sp>
        <p:nvSpPr>
          <p:cNvPr id="60" name="Rectángulo: esquinas diagonales redondeadas 59">
            <a:extLst>
              <a:ext uri="{FF2B5EF4-FFF2-40B4-BE49-F238E27FC236}">
                <a16:creationId xmlns:a16="http://schemas.microsoft.com/office/drawing/2014/main" id="{D2F675E1-33CD-40D2-9F1F-81A23A30E896}"/>
              </a:ext>
            </a:extLst>
          </p:cNvPr>
          <p:cNvSpPr/>
          <p:nvPr/>
        </p:nvSpPr>
        <p:spPr>
          <a:xfrm>
            <a:off x="9815270" y="4959478"/>
            <a:ext cx="2884903" cy="639482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300" dirty="0">
                <a:solidFill>
                  <a:schemeClr val="tx1"/>
                </a:solidFill>
              </a:rPr>
              <a:t>Arquitectura de </a:t>
            </a:r>
          </a:p>
          <a:p>
            <a:pPr algn="ctr"/>
            <a:r>
              <a:rPr lang="es-CO" sz="1300" dirty="0">
                <a:solidFill>
                  <a:schemeClr val="tx1"/>
                </a:solidFill>
              </a:rPr>
              <a:t>datos</a:t>
            </a:r>
          </a:p>
        </p:txBody>
      </p:sp>
      <p:sp>
        <p:nvSpPr>
          <p:cNvPr id="61" name="Rectángulo: esquinas diagonales redondeadas 60">
            <a:extLst>
              <a:ext uri="{FF2B5EF4-FFF2-40B4-BE49-F238E27FC236}">
                <a16:creationId xmlns:a16="http://schemas.microsoft.com/office/drawing/2014/main" id="{504FE389-3E93-45A1-BFF1-BD0E0A4F82BD}"/>
              </a:ext>
            </a:extLst>
          </p:cNvPr>
          <p:cNvSpPr/>
          <p:nvPr/>
        </p:nvSpPr>
        <p:spPr>
          <a:xfrm>
            <a:off x="9834909" y="6379386"/>
            <a:ext cx="2884903" cy="639482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300" dirty="0">
                <a:solidFill>
                  <a:schemeClr val="tx1"/>
                </a:solidFill>
              </a:rPr>
              <a:t>Piezas comunicacionales</a:t>
            </a: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7A48C4C6-D5CE-41F1-A131-E1A9C42763BD}"/>
              </a:ext>
            </a:extLst>
          </p:cNvPr>
          <p:cNvGrpSpPr/>
          <p:nvPr/>
        </p:nvGrpSpPr>
        <p:grpSpPr>
          <a:xfrm>
            <a:off x="6221900" y="6451808"/>
            <a:ext cx="2408132" cy="591924"/>
            <a:chOff x="3990099" y="1694618"/>
            <a:chExt cx="2408132" cy="713107"/>
          </a:xfrm>
          <a:solidFill>
            <a:schemeClr val="bg1"/>
          </a:solidFill>
        </p:grpSpPr>
        <p:sp>
          <p:nvSpPr>
            <p:cNvPr id="63" name="Rectángulo: esquinas redondeadas 62">
              <a:extLst>
                <a:ext uri="{FF2B5EF4-FFF2-40B4-BE49-F238E27FC236}">
                  <a16:creationId xmlns:a16="http://schemas.microsoft.com/office/drawing/2014/main" id="{07CB4FE9-0D0C-4983-9295-B44C9C086497}"/>
                </a:ext>
              </a:extLst>
            </p:cNvPr>
            <p:cNvSpPr/>
            <p:nvPr/>
          </p:nvSpPr>
          <p:spPr>
            <a:xfrm>
              <a:off x="3990099" y="2074011"/>
              <a:ext cx="2408132" cy="333714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>
                <a:solidFill>
                  <a:schemeClr val="tx1"/>
                </a:solidFill>
              </a:endParaRPr>
            </a:p>
          </p:txBody>
        </p:sp>
        <p:sp>
          <p:nvSpPr>
            <p:cNvPr id="64" name="Rectángulo: esquinas redondeadas 63">
              <a:extLst>
                <a:ext uri="{FF2B5EF4-FFF2-40B4-BE49-F238E27FC236}">
                  <a16:creationId xmlns:a16="http://schemas.microsoft.com/office/drawing/2014/main" id="{7987CF3C-9674-430A-A6D3-5EC42913BBA2}"/>
                </a:ext>
              </a:extLst>
            </p:cNvPr>
            <p:cNvSpPr/>
            <p:nvPr/>
          </p:nvSpPr>
          <p:spPr>
            <a:xfrm>
              <a:off x="4170977" y="1694618"/>
              <a:ext cx="2227253" cy="591921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spcFirstLastPara="0" vert="horz" wrap="square" lIns="67542" tIns="0" rIns="67542" bIns="0" numCol="1" spcCol="1270" anchor="ctr" anchorCtr="0">
              <a:noAutofit/>
            </a:bodyPr>
            <a:lstStyle/>
            <a:p>
              <a:pPr algn="ctr"/>
              <a:r>
                <a:rPr lang="es-ES" sz="1400" dirty="0"/>
                <a:t>Seguridad de la información</a:t>
              </a:r>
            </a:p>
          </p:txBody>
        </p:sp>
      </p:grpSp>
      <p:sp>
        <p:nvSpPr>
          <p:cNvPr id="65" name="Rectángulo: esquinas diagonales redondeadas 64">
            <a:extLst>
              <a:ext uri="{FF2B5EF4-FFF2-40B4-BE49-F238E27FC236}">
                <a16:creationId xmlns:a16="http://schemas.microsoft.com/office/drawing/2014/main" id="{AF4A281F-10C2-44E3-B3A8-6001704B3BDA}"/>
              </a:ext>
            </a:extLst>
          </p:cNvPr>
          <p:cNvSpPr/>
          <p:nvPr/>
        </p:nvSpPr>
        <p:spPr>
          <a:xfrm>
            <a:off x="9833303" y="7090047"/>
            <a:ext cx="2884903" cy="639482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300" dirty="0">
                <a:solidFill>
                  <a:schemeClr val="tx1"/>
                </a:solidFill>
              </a:rPr>
              <a:t>Informes</a:t>
            </a:r>
          </a:p>
        </p:txBody>
      </p:sp>
      <p:sp>
        <p:nvSpPr>
          <p:cNvPr id="66" name="Rectángulo: esquinas diagonales redondeadas 65">
            <a:extLst>
              <a:ext uri="{FF2B5EF4-FFF2-40B4-BE49-F238E27FC236}">
                <a16:creationId xmlns:a16="http://schemas.microsoft.com/office/drawing/2014/main" id="{13231471-488F-4505-8959-0630CADC25C4}"/>
              </a:ext>
            </a:extLst>
          </p:cNvPr>
          <p:cNvSpPr/>
          <p:nvPr/>
        </p:nvSpPr>
        <p:spPr>
          <a:xfrm>
            <a:off x="9813665" y="5670143"/>
            <a:ext cx="2884903" cy="639482"/>
          </a:xfrm>
          <a:prstGeom prst="round2Diag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00" dirty="0">
                <a:solidFill>
                  <a:schemeClr val="tx1"/>
                </a:solidFill>
              </a:rPr>
              <a:t> Seguimiento y actualización a la planeación</a:t>
            </a:r>
            <a:endParaRPr lang="es-CO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84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3992</TotalTime>
  <Words>1775</Words>
  <Application>Microsoft Office PowerPoint</Application>
  <PresentationFormat>Personalizado</PresentationFormat>
  <Paragraphs>201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Erika Lizeth Vasquez Ramirez</dc:creator>
  <cp:lastModifiedBy>maria claudia gonzalez carrera</cp:lastModifiedBy>
  <cp:revision>222</cp:revision>
  <cp:lastPrinted>2020-06-04T18:56:01Z</cp:lastPrinted>
  <dcterms:created xsi:type="dcterms:W3CDTF">2018-03-08T19:33:51Z</dcterms:created>
  <dcterms:modified xsi:type="dcterms:W3CDTF">2025-01-17T21:42:15Z</dcterms:modified>
</cp:coreProperties>
</file>